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16" r:id="rId1"/>
  </p:sldMasterIdLst>
  <p:sldIdLst>
    <p:sldId id="256" r:id="rId2"/>
    <p:sldId id="257" r:id="rId3"/>
    <p:sldId id="258" r:id="rId4"/>
    <p:sldId id="260" r:id="rId5"/>
    <p:sldId id="270" r:id="rId6"/>
    <p:sldId id="286" r:id="rId7"/>
    <p:sldId id="287" r:id="rId8"/>
    <p:sldId id="276" r:id="rId9"/>
    <p:sldId id="285" r:id="rId10"/>
    <p:sldId id="290" r:id="rId11"/>
    <p:sldId id="297" r:id="rId12"/>
    <p:sldId id="288" r:id="rId13"/>
    <p:sldId id="289" r:id="rId14"/>
    <p:sldId id="292" r:id="rId15"/>
    <p:sldId id="275" r:id="rId16"/>
    <p:sldId id="291" r:id="rId17"/>
    <p:sldId id="272" r:id="rId18"/>
    <p:sldId id="293" r:id="rId19"/>
    <p:sldId id="295" r:id="rId20"/>
    <p:sldId id="298" r:id="rId21"/>
    <p:sldId id="300" r:id="rId22"/>
    <p:sldId id="271" r:id="rId23"/>
    <p:sldId id="268" r:id="rId24"/>
    <p:sldId id="269" r:id="rId25"/>
    <p:sldId id="296" r:id="rId26"/>
    <p:sldId id="279" r:id="rId27"/>
  </p:sldIdLst>
  <p:sldSz cx="12192000" cy="6858000"/>
  <p:notesSz cx="6797675"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irection Campus Saint-Jean" initials="DCS" lastIdx="1" clrIdx="0">
    <p:extLst>
      <p:ext uri="{19B8F6BF-5375-455C-9EA6-DF929625EA0E}">
        <p15:presenceInfo xmlns:p15="http://schemas.microsoft.com/office/powerpoint/2012/main" userId="S::direction@campussaintjean.be::50328c4d-f5e7-447e-92f0-77bb1cfe99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2D929F-DC57-4EFC-A461-1C7C2D36BC8A}" v="683" dt="2021-09-01T09:09:26.955"/>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34" autoAdjust="0"/>
    <p:restoredTop sz="94660"/>
  </p:normalViewPr>
  <p:slideViewPr>
    <p:cSldViewPr snapToGrid="0">
      <p:cViewPr varScale="1">
        <p:scale>
          <a:sx n="99" d="100"/>
          <a:sy n="99" d="100"/>
        </p:scale>
        <p:origin x="91"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rection Campus Saint-Jean" userId="50328c4d-f5e7-447e-92f0-77bb1cfe9990" providerId="ADAL" clId="{D12D929F-DC57-4EFC-A461-1C7C2D36BC8A}"/>
    <pc:docChg chg="undo redo custSel addSld delSld modSld sldOrd">
      <pc:chgData name="Direction Campus Saint-Jean" userId="50328c4d-f5e7-447e-92f0-77bb1cfe9990" providerId="ADAL" clId="{D12D929F-DC57-4EFC-A461-1C7C2D36BC8A}" dt="2021-09-02T05:17:20.444" v="5033" actId="20577"/>
      <pc:docMkLst>
        <pc:docMk/>
      </pc:docMkLst>
      <pc:sldChg chg="modSp mod">
        <pc:chgData name="Direction Campus Saint-Jean" userId="50328c4d-f5e7-447e-92f0-77bb1cfe9990" providerId="ADAL" clId="{D12D929F-DC57-4EFC-A461-1C7C2D36BC8A}" dt="2021-08-31T08:54:18.238" v="1" actId="20577"/>
        <pc:sldMkLst>
          <pc:docMk/>
          <pc:sldMk cId="3225096781" sldId="256"/>
        </pc:sldMkLst>
        <pc:spChg chg="mod">
          <ac:chgData name="Direction Campus Saint-Jean" userId="50328c4d-f5e7-447e-92f0-77bb1cfe9990" providerId="ADAL" clId="{D12D929F-DC57-4EFC-A461-1C7C2D36BC8A}" dt="2021-08-31T08:54:18.238" v="1" actId="20577"/>
          <ac:spMkLst>
            <pc:docMk/>
            <pc:sldMk cId="3225096781" sldId="256"/>
            <ac:spMk id="2" creationId="{51CE5EAC-AE81-4A17-BF1B-4A4374191312}"/>
          </ac:spMkLst>
        </pc:spChg>
      </pc:sldChg>
      <pc:sldChg chg="modSp mod modAnim">
        <pc:chgData name="Direction Campus Saint-Jean" userId="50328c4d-f5e7-447e-92f0-77bb1cfe9990" providerId="ADAL" clId="{D12D929F-DC57-4EFC-A461-1C7C2D36BC8A}" dt="2021-09-01T07:48:54.395" v="4941" actId="6549"/>
        <pc:sldMkLst>
          <pc:docMk/>
          <pc:sldMk cId="2554878505" sldId="257"/>
        </pc:sldMkLst>
        <pc:spChg chg="mod">
          <ac:chgData name="Direction Campus Saint-Jean" userId="50328c4d-f5e7-447e-92f0-77bb1cfe9990" providerId="ADAL" clId="{D12D929F-DC57-4EFC-A461-1C7C2D36BC8A}" dt="2021-09-01T07:48:54.395" v="4941" actId="6549"/>
          <ac:spMkLst>
            <pc:docMk/>
            <pc:sldMk cId="2554878505" sldId="257"/>
            <ac:spMk id="3" creationId="{F98A48F9-41CE-40A8-B2F5-0E851EAD41BA}"/>
          </ac:spMkLst>
        </pc:spChg>
      </pc:sldChg>
      <pc:sldChg chg="modSp mod modAnim">
        <pc:chgData name="Direction Campus Saint-Jean" userId="50328c4d-f5e7-447e-92f0-77bb1cfe9990" providerId="ADAL" clId="{D12D929F-DC57-4EFC-A461-1C7C2D36BC8A}" dt="2021-09-01T09:09:26.954" v="5032" actId="20577"/>
        <pc:sldMkLst>
          <pc:docMk/>
          <pc:sldMk cId="383457183" sldId="258"/>
        </pc:sldMkLst>
        <pc:spChg chg="mod">
          <ac:chgData name="Direction Campus Saint-Jean" userId="50328c4d-f5e7-447e-92f0-77bb1cfe9990" providerId="ADAL" clId="{D12D929F-DC57-4EFC-A461-1C7C2D36BC8A}" dt="2021-08-31T09:30:07.058" v="139" actId="20577"/>
          <ac:spMkLst>
            <pc:docMk/>
            <pc:sldMk cId="383457183" sldId="258"/>
            <ac:spMk id="2" creationId="{214A4F7B-3B1E-439B-9E92-91320DE5E3DC}"/>
          </ac:spMkLst>
        </pc:spChg>
        <pc:spChg chg="mod">
          <ac:chgData name="Direction Campus Saint-Jean" userId="50328c4d-f5e7-447e-92f0-77bb1cfe9990" providerId="ADAL" clId="{D12D929F-DC57-4EFC-A461-1C7C2D36BC8A}" dt="2021-09-01T09:09:26.954" v="5032" actId="20577"/>
          <ac:spMkLst>
            <pc:docMk/>
            <pc:sldMk cId="383457183" sldId="258"/>
            <ac:spMk id="3" creationId="{02B6571D-0935-452B-B3E4-B139E850CEAB}"/>
          </ac:spMkLst>
        </pc:spChg>
      </pc:sldChg>
      <pc:sldChg chg="del">
        <pc:chgData name="Direction Campus Saint-Jean" userId="50328c4d-f5e7-447e-92f0-77bb1cfe9990" providerId="ADAL" clId="{D12D929F-DC57-4EFC-A461-1C7C2D36BC8A}" dt="2021-08-31T09:30:46.551" v="174" actId="2696"/>
        <pc:sldMkLst>
          <pc:docMk/>
          <pc:sldMk cId="2443230073" sldId="259"/>
        </pc:sldMkLst>
      </pc:sldChg>
      <pc:sldChg chg="addSp delSp modSp mod setBg setClrOvrMap">
        <pc:chgData name="Direction Campus Saint-Jean" userId="50328c4d-f5e7-447e-92f0-77bb1cfe9990" providerId="ADAL" clId="{D12D929F-DC57-4EFC-A461-1C7C2D36BC8A}" dt="2021-09-01T05:53:52.508" v="3693" actId="255"/>
        <pc:sldMkLst>
          <pc:docMk/>
          <pc:sldMk cId="715154872" sldId="260"/>
        </pc:sldMkLst>
        <pc:spChg chg="mod">
          <ac:chgData name="Direction Campus Saint-Jean" userId="50328c4d-f5e7-447e-92f0-77bb1cfe9990" providerId="ADAL" clId="{D12D929F-DC57-4EFC-A461-1C7C2D36BC8A}" dt="2021-09-01T05:53:26.450" v="3691" actId="26606"/>
          <ac:spMkLst>
            <pc:docMk/>
            <pc:sldMk cId="715154872" sldId="260"/>
            <ac:spMk id="2" creationId="{627B1A23-465E-430A-B92F-47F9E4C5B6D0}"/>
          </ac:spMkLst>
        </pc:spChg>
        <pc:spChg chg="mod">
          <ac:chgData name="Direction Campus Saint-Jean" userId="50328c4d-f5e7-447e-92f0-77bb1cfe9990" providerId="ADAL" clId="{D12D929F-DC57-4EFC-A461-1C7C2D36BC8A}" dt="2021-09-01T05:53:52.508" v="3693" actId="255"/>
          <ac:spMkLst>
            <pc:docMk/>
            <pc:sldMk cId="715154872" sldId="260"/>
            <ac:spMk id="3" creationId="{90095A13-91CA-4A09-9D30-FD2254429185}"/>
          </ac:spMkLst>
        </pc:spChg>
        <pc:spChg chg="add del">
          <ac:chgData name="Direction Campus Saint-Jean" userId="50328c4d-f5e7-447e-92f0-77bb1cfe9990" providerId="ADAL" clId="{D12D929F-DC57-4EFC-A461-1C7C2D36BC8A}" dt="2021-09-01T05:53:21.271" v="3688" actId="26606"/>
          <ac:spMkLst>
            <pc:docMk/>
            <pc:sldMk cId="715154872" sldId="260"/>
            <ac:spMk id="12" creationId="{8BD30EA2-8070-48EC-BC41-2869CA1A91C1}"/>
          </ac:spMkLst>
        </pc:spChg>
        <pc:spChg chg="add del">
          <ac:chgData name="Direction Campus Saint-Jean" userId="50328c4d-f5e7-447e-92f0-77bb1cfe9990" providerId="ADAL" clId="{D12D929F-DC57-4EFC-A461-1C7C2D36BC8A}" dt="2021-09-01T05:53:21.271" v="3688" actId="26606"/>
          <ac:spMkLst>
            <pc:docMk/>
            <pc:sldMk cId="715154872" sldId="260"/>
            <ac:spMk id="14" creationId="{BF40D12C-3EB2-43EA-A6B2-81D132519004}"/>
          </ac:spMkLst>
        </pc:spChg>
        <pc:spChg chg="add del">
          <ac:chgData name="Direction Campus Saint-Jean" userId="50328c4d-f5e7-447e-92f0-77bb1cfe9990" providerId="ADAL" clId="{D12D929F-DC57-4EFC-A461-1C7C2D36BC8A}" dt="2021-09-01T05:53:21.271" v="3688" actId="26606"/>
          <ac:spMkLst>
            <pc:docMk/>
            <pc:sldMk cId="715154872" sldId="260"/>
            <ac:spMk id="16" creationId="{A796071E-2EB3-4DB7-AC56-CCD969349845}"/>
          </ac:spMkLst>
        </pc:spChg>
        <pc:spChg chg="add del">
          <ac:chgData name="Direction Campus Saint-Jean" userId="50328c4d-f5e7-447e-92f0-77bb1cfe9990" providerId="ADAL" clId="{D12D929F-DC57-4EFC-A461-1C7C2D36BC8A}" dt="2021-09-01T05:53:26.450" v="3690" actId="26606"/>
          <ac:spMkLst>
            <pc:docMk/>
            <pc:sldMk cId="715154872" sldId="260"/>
            <ac:spMk id="18" creationId="{35879851-1A1D-4246-AAA1-C484E858337D}"/>
          </ac:spMkLst>
        </pc:spChg>
        <pc:spChg chg="add">
          <ac:chgData name="Direction Campus Saint-Jean" userId="50328c4d-f5e7-447e-92f0-77bb1cfe9990" providerId="ADAL" clId="{D12D929F-DC57-4EFC-A461-1C7C2D36BC8A}" dt="2021-09-01T05:53:26.450" v="3691" actId="26606"/>
          <ac:spMkLst>
            <pc:docMk/>
            <pc:sldMk cId="715154872" sldId="260"/>
            <ac:spMk id="20" creationId="{FBFE3618-8387-4153-870E-99EA1B9784F5}"/>
          </ac:spMkLst>
        </pc:spChg>
        <pc:spChg chg="add">
          <ac:chgData name="Direction Campus Saint-Jean" userId="50328c4d-f5e7-447e-92f0-77bb1cfe9990" providerId="ADAL" clId="{D12D929F-DC57-4EFC-A461-1C7C2D36BC8A}" dt="2021-09-01T05:53:26.450" v="3691" actId="26606"/>
          <ac:spMkLst>
            <pc:docMk/>
            <pc:sldMk cId="715154872" sldId="260"/>
            <ac:spMk id="21" creationId="{BB99A42A-5548-4BB8-9115-A05821C360AB}"/>
          </ac:spMkLst>
        </pc:spChg>
        <pc:spChg chg="add">
          <ac:chgData name="Direction Campus Saint-Jean" userId="50328c4d-f5e7-447e-92f0-77bb1cfe9990" providerId="ADAL" clId="{D12D929F-DC57-4EFC-A461-1C7C2D36BC8A}" dt="2021-09-01T05:53:26.450" v="3691" actId="26606"/>
          <ac:spMkLst>
            <pc:docMk/>
            <pc:sldMk cId="715154872" sldId="260"/>
            <ac:spMk id="22" creationId="{D49441E5-946F-46B3-BDD2-BAD088532367}"/>
          </ac:spMkLst>
        </pc:spChg>
        <pc:picChg chg="add del mod">
          <ac:chgData name="Direction Campus Saint-Jean" userId="50328c4d-f5e7-447e-92f0-77bb1cfe9990" providerId="ADAL" clId="{D12D929F-DC57-4EFC-A461-1C7C2D36BC8A}" dt="2021-09-01T05:52:48.470" v="3683" actId="931"/>
          <ac:picMkLst>
            <pc:docMk/>
            <pc:sldMk cId="715154872" sldId="260"/>
            <ac:picMk id="5" creationId="{92163152-8004-4696-B52F-4BD3DC7B21ED}"/>
          </ac:picMkLst>
        </pc:picChg>
        <pc:picChg chg="add mod ord">
          <ac:chgData name="Direction Campus Saint-Jean" userId="50328c4d-f5e7-447e-92f0-77bb1cfe9990" providerId="ADAL" clId="{D12D929F-DC57-4EFC-A461-1C7C2D36BC8A}" dt="2021-09-01T05:53:42.808" v="3692" actId="1076"/>
          <ac:picMkLst>
            <pc:docMk/>
            <pc:sldMk cId="715154872" sldId="260"/>
            <ac:picMk id="7" creationId="{B4AFA798-7AB0-48B3-AEF6-4A960D4D34BC}"/>
          </ac:picMkLst>
        </pc:picChg>
      </pc:sldChg>
      <pc:sldChg chg="del">
        <pc:chgData name="Direction Campus Saint-Jean" userId="50328c4d-f5e7-447e-92f0-77bb1cfe9990" providerId="ADAL" clId="{D12D929F-DC57-4EFC-A461-1C7C2D36BC8A}" dt="2021-08-31T09:30:52.956" v="175" actId="2696"/>
        <pc:sldMkLst>
          <pc:docMk/>
          <pc:sldMk cId="2384628537" sldId="261"/>
        </pc:sldMkLst>
      </pc:sldChg>
      <pc:sldChg chg="modSp mod">
        <pc:chgData name="Direction Campus Saint-Jean" userId="50328c4d-f5e7-447e-92f0-77bb1cfe9990" providerId="ADAL" clId="{D12D929F-DC57-4EFC-A461-1C7C2D36BC8A}" dt="2021-08-31T15:29:21.592" v="3270" actId="27636"/>
        <pc:sldMkLst>
          <pc:docMk/>
          <pc:sldMk cId="4027231747" sldId="269"/>
        </pc:sldMkLst>
        <pc:spChg chg="mod">
          <ac:chgData name="Direction Campus Saint-Jean" userId="50328c4d-f5e7-447e-92f0-77bb1cfe9990" providerId="ADAL" clId="{D12D929F-DC57-4EFC-A461-1C7C2D36BC8A}" dt="2021-08-31T15:29:21.592" v="3270" actId="27636"/>
          <ac:spMkLst>
            <pc:docMk/>
            <pc:sldMk cId="4027231747" sldId="269"/>
            <ac:spMk id="3" creationId="{8108B109-E16B-420B-AA75-99C6A434A4FD}"/>
          </ac:spMkLst>
        </pc:spChg>
      </pc:sldChg>
      <pc:sldChg chg="modSp mod">
        <pc:chgData name="Direction Campus Saint-Jean" userId="50328c4d-f5e7-447e-92f0-77bb1cfe9990" providerId="ADAL" clId="{D12D929F-DC57-4EFC-A461-1C7C2D36BC8A}" dt="2021-09-01T07:43:00.191" v="4935" actId="20577"/>
        <pc:sldMkLst>
          <pc:docMk/>
          <pc:sldMk cId="1969241341" sldId="270"/>
        </pc:sldMkLst>
        <pc:spChg chg="mod">
          <ac:chgData name="Direction Campus Saint-Jean" userId="50328c4d-f5e7-447e-92f0-77bb1cfe9990" providerId="ADAL" clId="{D12D929F-DC57-4EFC-A461-1C7C2D36BC8A}" dt="2021-08-31T09:31:28.815" v="216" actId="20577"/>
          <ac:spMkLst>
            <pc:docMk/>
            <pc:sldMk cId="1969241341" sldId="270"/>
            <ac:spMk id="2" creationId="{CB7A13DD-D70E-4571-A03C-FE63EE505F50}"/>
          </ac:spMkLst>
        </pc:spChg>
        <pc:spChg chg="mod">
          <ac:chgData name="Direction Campus Saint-Jean" userId="50328c4d-f5e7-447e-92f0-77bb1cfe9990" providerId="ADAL" clId="{D12D929F-DC57-4EFC-A461-1C7C2D36BC8A}" dt="2021-09-01T07:43:00.191" v="4935" actId="20577"/>
          <ac:spMkLst>
            <pc:docMk/>
            <pc:sldMk cId="1969241341" sldId="270"/>
            <ac:spMk id="3" creationId="{7A52A895-17B6-45E3-8A73-F0A00EC832D7}"/>
          </ac:spMkLst>
        </pc:spChg>
      </pc:sldChg>
      <pc:sldChg chg="modSp mod ord">
        <pc:chgData name="Direction Campus Saint-Jean" userId="50328c4d-f5e7-447e-92f0-77bb1cfe9990" providerId="ADAL" clId="{D12D929F-DC57-4EFC-A461-1C7C2D36BC8A}" dt="2021-09-01T06:27:21.452" v="4177"/>
        <pc:sldMkLst>
          <pc:docMk/>
          <pc:sldMk cId="166000675" sldId="271"/>
        </pc:sldMkLst>
        <pc:spChg chg="mod">
          <ac:chgData name="Direction Campus Saint-Jean" userId="50328c4d-f5e7-447e-92f0-77bb1cfe9990" providerId="ADAL" clId="{D12D929F-DC57-4EFC-A461-1C7C2D36BC8A}" dt="2021-08-31T15:18:53.759" v="3234" actId="20577"/>
          <ac:spMkLst>
            <pc:docMk/>
            <pc:sldMk cId="166000675" sldId="271"/>
            <ac:spMk id="2" creationId="{54D89E0B-7191-4DA5-A615-AB67A877E6BC}"/>
          </ac:spMkLst>
        </pc:spChg>
      </pc:sldChg>
      <pc:sldChg chg="del">
        <pc:chgData name="Direction Campus Saint-Jean" userId="50328c4d-f5e7-447e-92f0-77bb1cfe9990" providerId="ADAL" clId="{D12D929F-DC57-4EFC-A461-1C7C2D36BC8A}" dt="2021-08-31T15:27:24.433" v="3238" actId="2696"/>
        <pc:sldMkLst>
          <pc:docMk/>
          <pc:sldMk cId="3163637487" sldId="273"/>
        </pc:sldMkLst>
      </pc:sldChg>
      <pc:sldChg chg="del">
        <pc:chgData name="Direction Campus Saint-Jean" userId="50328c4d-f5e7-447e-92f0-77bb1cfe9990" providerId="ADAL" clId="{D12D929F-DC57-4EFC-A461-1C7C2D36BC8A}" dt="2021-08-31T09:33:46.672" v="420" actId="47"/>
        <pc:sldMkLst>
          <pc:docMk/>
          <pc:sldMk cId="4101309901" sldId="274"/>
        </pc:sldMkLst>
      </pc:sldChg>
      <pc:sldChg chg="delSp modSp mod ord">
        <pc:chgData name="Direction Campus Saint-Jean" userId="50328c4d-f5e7-447e-92f0-77bb1cfe9990" providerId="ADAL" clId="{D12D929F-DC57-4EFC-A461-1C7C2D36BC8A}" dt="2021-08-31T15:07:30.608" v="2324" actId="20577"/>
        <pc:sldMkLst>
          <pc:docMk/>
          <pc:sldMk cId="3686589469" sldId="275"/>
        </pc:sldMkLst>
        <pc:spChg chg="mod">
          <ac:chgData name="Direction Campus Saint-Jean" userId="50328c4d-f5e7-447e-92f0-77bb1cfe9990" providerId="ADAL" clId="{D12D929F-DC57-4EFC-A461-1C7C2D36BC8A}" dt="2021-08-31T09:32:22.788" v="303" actId="20577"/>
          <ac:spMkLst>
            <pc:docMk/>
            <pc:sldMk cId="3686589469" sldId="275"/>
            <ac:spMk id="2" creationId="{68017261-B6F2-4E13-BE1D-5787999A457F}"/>
          </ac:spMkLst>
        </pc:spChg>
        <pc:spChg chg="mod">
          <ac:chgData name="Direction Campus Saint-Jean" userId="50328c4d-f5e7-447e-92f0-77bb1cfe9990" providerId="ADAL" clId="{D12D929F-DC57-4EFC-A461-1C7C2D36BC8A}" dt="2021-08-31T15:07:30.608" v="2324" actId="20577"/>
          <ac:spMkLst>
            <pc:docMk/>
            <pc:sldMk cId="3686589469" sldId="275"/>
            <ac:spMk id="3" creationId="{944DFA6D-F4B7-4C01-9C97-F2E8E1291F9F}"/>
          </ac:spMkLst>
        </pc:spChg>
        <pc:picChg chg="del">
          <ac:chgData name="Direction Campus Saint-Jean" userId="50328c4d-f5e7-447e-92f0-77bb1cfe9990" providerId="ADAL" clId="{D12D929F-DC57-4EFC-A461-1C7C2D36BC8A}" dt="2021-08-31T09:32:09.106" v="278" actId="478"/>
          <ac:picMkLst>
            <pc:docMk/>
            <pc:sldMk cId="3686589469" sldId="275"/>
            <ac:picMk id="7" creationId="{D02CE56C-F40B-4312-AD24-C67A2FB63FB5}"/>
          </ac:picMkLst>
        </pc:picChg>
      </pc:sldChg>
      <pc:sldChg chg="addSp delSp modSp mod ord">
        <pc:chgData name="Direction Campus Saint-Jean" userId="50328c4d-f5e7-447e-92f0-77bb1cfe9990" providerId="ADAL" clId="{D12D929F-DC57-4EFC-A461-1C7C2D36BC8A}" dt="2021-09-01T05:57:50.830" v="3703" actId="26606"/>
        <pc:sldMkLst>
          <pc:docMk/>
          <pc:sldMk cId="1572885430" sldId="276"/>
        </pc:sldMkLst>
        <pc:spChg chg="mod">
          <ac:chgData name="Direction Campus Saint-Jean" userId="50328c4d-f5e7-447e-92f0-77bb1cfe9990" providerId="ADAL" clId="{D12D929F-DC57-4EFC-A461-1C7C2D36BC8A}" dt="2021-09-01T05:57:50.830" v="3703" actId="26606"/>
          <ac:spMkLst>
            <pc:docMk/>
            <pc:sldMk cId="1572885430" sldId="276"/>
            <ac:spMk id="2" creationId="{6386C5C1-E261-4367-93CF-8D24C5752D7F}"/>
          </ac:spMkLst>
        </pc:spChg>
        <pc:spChg chg="add mod">
          <ac:chgData name="Direction Campus Saint-Jean" userId="50328c4d-f5e7-447e-92f0-77bb1cfe9990" providerId="ADAL" clId="{D12D929F-DC57-4EFC-A461-1C7C2D36BC8A}" dt="2021-09-01T05:40:50.096" v="3527" actId="14100"/>
          <ac:spMkLst>
            <pc:docMk/>
            <pc:sldMk cId="1572885430" sldId="276"/>
            <ac:spMk id="4" creationId="{4CC9C70D-19CF-4EB6-8832-7DDA66FECDCC}"/>
          </ac:spMkLst>
        </pc:spChg>
        <pc:spChg chg="del">
          <ac:chgData name="Direction Campus Saint-Jean" userId="50328c4d-f5e7-447e-92f0-77bb1cfe9990" providerId="ADAL" clId="{D12D929F-DC57-4EFC-A461-1C7C2D36BC8A}" dt="2021-09-01T05:40:01.280" v="3519"/>
          <ac:spMkLst>
            <pc:docMk/>
            <pc:sldMk cId="1572885430" sldId="276"/>
            <ac:spMk id="12" creationId="{EF39DE23-5EFF-441E-8E57-E9BE94BA7D0E}"/>
          </ac:spMkLst>
        </pc:spChg>
        <pc:spChg chg="add del">
          <ac:chgData name="Direction Campus Saint-Jean" userId="50328c4d-f5e7-447e-92f0-77bb1cfe9990" providerId="ADAL" clId="{D12D929F-DC57-4EFC-A461-1C7C2D36BC8A}" dt="2021-09-01T05:57:50.830" v="3703" actId="26606"/>
          <ac:spMkLst>
            <pc:docMk/>
            <pc:sldMk cId="1572885430" sldId="276"/>
            <ac:spMk id="15" creationId="{3419E28B-721B-4D0D-A1D3-78EAC57253AF}"/>
          </ac:spMkLst>
        </pc:spChg>
        <pc:spChg chg="add del">
          <ac:chgData name="Direction Campus Saint-Jean" userId="50328c4d-f5e7-447e-92f0-77bb1cfe9990" providerId="ADAL" clId="{D12D929F-DC57-4EFC-A461-1C7C2D36BC8A}" dt="2021-09-01T05:57:50.830" v="3703" actId="26606"/>
          <ac:spMkLst>
            <pc:docMk/>
            <pc:sldMk cId="1572885430" sldId="276"/>
            <ac:spMk id="17" creationId="{359E45B9-0D24-465E-84AD-FEDBA836B569}"/>
          </ac:spMkLst>
        </pc:spChg>
        <pc:spChg chg="add del">
          <ac:chgData name="Direction Campus Saint-Jean" userId="50328c4d-f5e7-447e-92f0-77bb1cfe9990" providerId="ADAL" clId="{D12D929F-DC57-4EFC-A461-1C7C2D36BC8A}" dt="2021-09-01T05:57:50.830" v="3703" actId="26606"/>
          <ac:spMkLst>
            <pc:docMk/>
            <pc:sldMk cId="1572885430" sldId="276"/>
            <ac:spMk id="19" creationId="{1F36A2FB-17CD-4DA6-9D8A-BFD6ADF6A321}"/>
          </ac:spMkLst>
        </pc:spChg>
        <pc:spChg chg="add del">
          <ac:chgData name="Direction Campus Saint-Jean" userId="50328c4d-f5e7-447e-92f0-77bb1cfe9990" providerId="ADAL" clId="{D12D929F-DC57-4EFC-A461-1C7C2D36BC8A}" dt="2021-09-01T05:57:49.239" v="3700" actId="26606"/>
          <ac:spMkLst>
            <pc:docMk/>
            <pc:sldMk cId="1572885430" sldId="276"/>
            <ac:spMk id="24" creationId="{B5E4CBEC-18A2-4509-A45D-D5E653582CED}"/>
          </ac:spMkLst>
        </pc:spChg>
        <pc:spChg chg="add del">
          <ac:chgData name="Direction Campus Saint-Jean" userId="50328c4d-f5e7-447e-92f0-77bb1cfe9990" providerId="ADAL" clId="{D12D929F-DC57-4EFC-A461-1C7C2D36BC8A}" dt="2021-09-01T05:57:49.239" v="3700" actId="26606"/>
          <ac:spMkLst>
            <pc:docMk/>
            <pc:sldMk cId="1572885430" sldId="276"/>
            <ac:spMk id="26" creationId="{0A5EA4A7-4381-4FC6-AA9A-C9EA77B84F8A}"/>
          </ac:spMkLst>
        </pc:spChg>
        <pc:spChg chg="add del">
          <ac:chgData name="Direction Campus Saint-Jean" userId="50328c4d-f5e7-447e-92f0-77bb1cfe9990" providerId="ADAL" clId="{D12D929F-DC57-4EFC-A461-1C7C2D36BC8A}" dt="2021-09-01T05:57:49.239" v="3700" actId="26606"/>
          <ac:spMkLst>
            <pc:docMk/>
            <pc:sldMk cId="1572885430" sldId="276"/>
            <ac:spMk id="28" creationId="{E6295D53-0474-4725-85BE-1F15FCC2D97F}"/>
          </ac:spMkLst>
        </pc:spChg>
        <pc:spChg chg="add del">
          <ac:chgData name="Direction Campus Saint-Jean" userId="50328c4d-f5e7-447e-92f0-77bb1cfe9990" providerId="ADAL" clId="{D12D929F-DC57-4EFC-A461-1C7C2D36BC8A}" dt="2021-09-01T05:57:50.778" v="3702" actId="26606"/>
          <ac:spMkLst>
            <pc:docMk/>
            <pc:sldMk cId="1572885430" sldId="276"/>
            <ac:spMk id="30" creationId="{3EE1A71F-2664-4E38-A47B-A6F74A66A5BA}"/>
          </ac:spMkLst>
        </pc:spChg>
        <pc:spChg chg="add del">
          <ac:chgData name="Direction Campus Saint-Jean" userId="50328c4d-f5e7-447e-92f0-77bb1cfe9990" providerId="ADAL" clId="{D12D929F-DC57-4EFC-A461-1C7C2D36BC8A}" dt="2021-09-01T05:57:50.778" v="3702" actId="26606"/>
          <ac:spMkLst>
            <pc:docMk/>
            <pc:sldMk cId="1572885430" sldId="276"/>
            <ac:spMk id="31" creationId="{895A2202-3CDB-4BEB-B357-591207B19CE3}"/>
          </ac:spMkLst>
        </pc:spChg>
        <pc:spChg chg="add del">
          <ac:chgData name="Direction Campus Saint-Jean" userId="50328c4d-f5e7-447e-92f0-77bb1cfe9990" providerId="ADAL" clId="{D12D929F-DC57-4EFC-A461-1C7C2D36BC8A}" dt="2021-09-01T05:57:50.778" v="3702" actId="26606"/>
          <ac:spMkLst>
            <pc:docMk/>
            <pc:sldMk cId="1572885430" sldId="276"/>
            <ac:spMk id="32" creationId="{3AD441E9-6D75-456C-B0AE-40B2012E17CA}"/>
          </ac:spMkLst>
        </pc:spChg>
        <pc:spChg chg="add">
          <ac:chgData name="Direction Campus Saint-Jean" userId="50328c4d-f5e7-447e-92f0-77bb1cfe9990" providerId="ADAL" clId="{D12D929F-DC57-4EFC-A461-1C7C2D36BC8A}" dt="2021-09-01T05:57:50.830" v="3703" actId="26606"/>
          <ac:spMkLst>
            <pc:docMk/>
            <pc:sldMk cId="1572885430" sldId="276"/>
            <ac:spMk id="34" creationId="{B5E4CBEC-18A2-4509-A45D-D5E653582CED}"/>
          </ac:spMkLst>
        </pc:spChg>
        <pc:spChg chg="add">
          <ac:chgData name="Direction Campus Saint-Jean" userId="50328c4d-f5e7-447e-92f0-77bb1cfe9990" providerId="ADAL" clId="{D12D929F-DC57-4EFC-A461-1C7C2D36BC8A}" dt="2021-09-01T05:57:50.830" v="3703" actId="26606"/>
          <ac:spMkLst>
            <pc:docMk/>
            <pc:sldMk cId="1572885430" sldId="276"/>
            <ac:spMk id="35" creationId="{0A5EA4A7-4381-4FC6-AA9A-C9EA77B84F8A}"/>
          </ac:spMkLst>
        </pc:spChg>
        <pc:spChg chg="add">
          <ac:chgData name="Direction Campus Saint-Jean" userId="50328c4d-f5e7-447e-92f0-77bb1cfe9990" providerId="ADAL" clId="{D12D929F-DC57-4EFC-A461-1C7C2D36BC8A}" dt="2021-09-01T05:57:50.830" v="3703" actId="26606"/>
          <ac:spMkLst>
            <pc:docMk/>
            <pc:sldMk cId="1572885430" sldId="276"/>
            <ac:spMk id="36" creationId="{E6295D53-0474-4725-85BE-1F15FCC2D97F}"/>
          </ac:spMkLst>
        </pc:spChg>
        <pc:graphicFrameChg chg="add mod ord modGraphic">
          <ac:chgData name="Direction Campus Saint-Jean" userId="50328c4d-f5e7-447e-92f0-77bb1cfe9990" providerId="ADAL" clId="{D12D929F-DC57-4EFC-A461-1C7C2D36BC8A}" dt="2021-09-01T05:57:50.830" v="3703" actId="26606"/>
          <ac:graphicFrameMkLst>
            <pc:docMk/>
            <pc:sldMk cId="1572885430" sldId="276"/>
            <ac:graphicFrameMk id="3" creationId="{BDAACEB1-C377-4E1E-8DE5-798EEAA5C5EF}"/>
          </ac:graphicFrameMkLst>
        </pc:graphicFrameChg>
        <pc:picChg chg="del mod">
          <ac:chgData name="Direction Campus Saint-Jean" userId="50328c4d-f5e7-447e-92f0-77bb1cfe9990" providerId="ADAL" clId="{D12D929F-DC57-4EFC-A461-1C7C2D36BC8A}" dt="2021-09-01T05:39:39.516" v="3516" actId="478"/>
          <ac:picMkLst>
            <pc:docMk/>
            <pc:sldMk cId="1572885430" sldId="276"/>
            <ac:picMk id="8" creationId="{D655CAEE-C12C-48EE-ADA0-33137ABB55D6}"/>
          </ac:picMkLst>
        </pc:picChg>
      </pc:sldChg>
      <pc:sldChg chg="del">
        <pc:chgData name="Direction Campus Saint-Jean" userId="50328c4d-f5e7-447e-92f0-77bb1cfe9990" providerId="ADAL" clId="{D12D929F-DC57-4EFC-A461-1C7C2D36BC8A}" dt="2021-08-31T15:32:34.042" v="3292" actId="2696"/>
        <pc:sldMkLst>
          <pc:docMk/>
          <pc:sldMk cId="2456340379" sldId="277"/>
        </pc:sldMkLst>
      </pc:sldChg>
      <pc:sldChg chg="del">
        <pc:chgData name="Direction Campus Saint-Jean" userId="50328c4d-f5e7-447e-92f0-77bb1cfe9990" providerId="ADAL" clId="{D12D929F-DC57-4EFC-A461-1C7C2D36BC8A}" dt="2021-08-31T15:36:21.806" v="3512" actId="2696"/>
        <pc:sldMkLst>
          <pc:docMk/>
          <pc:sldMk cId="1449348160" sldId="278"/>
        </pc:sldMkLst>
      </pc:sldChg>
      <pc:sldChg chg="modSp mod">
        <pc:chgData name="Direction Campus Saint-Jean" userId="50328c4d-f5e7-447e-92f0-77bb1cfe9990" providerId="ADAL" clId="{D12D929F-DC57-4EFC-A461-1C7C2D36BC8A}" dt="2021-09-02T05:17:20.444" v="5033" actId="20577"/>
        <pc:sldMkLst>
          <pc:docMk/>
          <pc:sldMk cId="1083663803" sldId="279"/>
        </pc:sldMkLst>
        <pc:spChg chg="mod">
          <ac:chgData name="Direction Campus Saint-Jean" userId="50328c4d-f5e7-447e-92f0-77bb1cfe9990" providerId="ADAL" clId="{D12D929F-DC57-4EFC-A461-1C7C2D36BC8A}" dt="2021-09-02T05:17:20.444" v="5033" actId="20577"/>
          <ac:spMkLst>
            <pc:docMk/>
            <pc:sldMk cId="1083663803" sldId="279"/>
            <ac:spMk id="2" creationId="{764DE370-A6D2-4558-BF66-7B8AA8A488EB}"/>
          </ac:spMkLst>
        </pc:spChg>
      </pc:sldChg>
      <pc:sldChg chg="del">
        <pc:chgData name="Direction Campus Saint-Jean" userId="50328c4d-f5e7-447e-92f0-77bb1cfe9990" providerId="ADAL" clId="{D12D929F-DC57-4EFC-A461-1C7C2D36BC8A}" dt="2021-08-31T09:34:45.965" v="423" actId="47"/>
        <pc:sldMkLst>
          <pc:docMk/>
          <pc:sldMk cId="2542170812" sldId="281"/>
        </pc:sldMkLst>
      </pc:sldChg>
      <pc:sldChg chg="del">
        <pc:chgData name="Direction Campus Saint-Jean" userId="50328c4d-f5e7-447e-92f0-77bb1cfe9990" providerId="ADAL" clId="{D12D929F-DC57-4EFC-A461-1C7C2D36BC8A}" dt="2021-08-31T09:35:01.202" v="428" actId="47"/>
        <pc:sldMkLst>
          <pc:docMk/>
          <pc:sldMk cId="1294645190" sldId="282"/>
        </pc:sldMkLst>
      </pc:sldChg>
      <pc:sldChg chg="del">
        <pc:chgData name="Direction Campus Saint-Jean" userId="50328c4d-f5e7-447e-92f0-77bb1cfe9990" providerId="ADAL" clId="{D12D929F-DC57-4EFC-A461-1C7C2D36BC8A}" dt="2021-08-31T09:34:30.816" v="421" actId="47"/>
        <pc:sldMkLst>
          <pc:docMk/>
          <pc:sldMk cId="2282776484" sldId="283"/>
        </pc:sldMkLst>
      </pc:sldChg>
      <pc:sldChg chg="del">
        <pc:chgData name="Direction Campus Saint-Jean" userId="50328c4d-f5e7-447e-92f0-77bb1cfe9990" providerId="ADAL" clId="{D12D929F-DC57-4EFC-A461-1C7C2D36BC8A}" dt="2021-08-31T09:34:36.079" v="422" actId="47"/>
        <pc:sldMkLst>
          <pc:docMk/>
          <pc:sldMk cId="648531053" sldId="284"/>
        </pc:sldMkLst>
      </pc:sldChg>
      <pc:sldChg chg="addSp delSp modSp mod ord">
        <pc:chgData name="Direction Campus Saint-Jean" userId="50328c4d-f5e7-447e-92f0-77bb1cfe9990" providerId="ADAL" clId="{D12D929F-DC57-4EFC-A461-1C7C2D36BC8A}" dt="2021-09-01T07:51:13.700" v="4946"/>
        <pc:sldMkLst>
          <pc:docMk/>
          <pc:sldMk cId="342953076" sldId="285"/>
        </pc:sldMkLst>
        <pc:graphicFrameChg chg="add mod modGraphic">
          <ac:chgData name="Direction Campus Saint-Jean" userId="50328c4d-f5e7-447e-92f0-77bb1cfe9990" providerId="ADAL" clId="{D12D929F-DC57-4EFC-A461-1C7C2D36BC8A}" dt="2021-09-01T07:32:35.978" v="4930" actId="20577"/>
          <ac:graphicFrameMkLst>
            <pc:docMk/>
            <pc:sldMk cId="342953076" sldId="285"/>
            <ac:graphicFrameMk id="4" creationId="{D3E2B8C5-07A7-4842-BB3D-ED16D03E3A18}"/>
          </ac:graphicFrameMkLst>
        </pc:graphicFrameChg>
        <pc:picChg chg="del mod">
          <ac:chgData name="Direction Campus Saint-Jean" userId="50328c4d-f5e7-447e-92f0-77bb1cfe9990" providerId="ADAL" clId="{D12D929F-DC57-4EFC-A461-1C7C2D36BC8A}" dt="2021-09-01T07:29:48.307" v="4869" actId="478"/>
          <ac:picMkLst>
            <pc:docMk/>
            <pc:sldMk cId="342953076" sldId="285"/>
            <ac:picMk id="6" creationId="{B183AFC0-987E-42C5-BE2F-423955209FA2}"/>
          </ac:picMkLst>
        </pc:picChg>
      </pc:sldChg>
      <pc:sldChg chg="modSp new mod">
        <pc:chgData name="Direction Campus Saint-Jean" userId="50328c4d-f5e7-447e-92f0-77bb1cfe9990" providerId="ADAL" clId="{D12D929F-DC57-4EFC-A461-1C7C2D36BC8A}" dt="2021-08-31T14:37:55.070" v="505" actId="20577"/>
        <pc:sldMkLst>
          <pc:docMk/>
          <pc:sldMk cId="2428143435" sldId="286"/>
        </pc:sldMkLst>
        <pc:spChg chg="mod">
          <ac:chgData name="Direction Campus Saint-Jean" userId="50328c4d-f5e7-447e-92f0-77bb1cfe9990" providerId="ADAL" clId="{D12D929F-DC57-4EFC-A461-1C7C2D36BC8A}" dt="2021-08-31T14:37:55.070" v="505" actId="20577"/>
          <ac:spMkLst>
            <pc:docMk/>
            <pc:sldMk cId="2428143435" sldId="286"/>
            <ac:spMk id="2" creationId="{C525EF77-1CE6-4509-A0F2-23DCC7412EFE}"/>
          </ac:spMkLst>
        </pc:spChg>
        <pc:spChg chg="mod">
          <ac:chgData name="Direction Campus Saint-Jean" userId="50328c4d-f5e7-447e-92f0-77bb1cfe9990" providerId="ADAL" clId="{D12D929F-DC57-4EFC-A461-1C7C2D36BC8A}" dt="2021-08-31T14:35:22.227" v="431" actId="20577"/>
          <ac:spMkLst>
            <pc:docMk/>
            <pc:sldMk cId="2428143435" sldId="286"/>
            <ac:spMk id="3" creationId="{E493C375-D9DA-427C-8EC7-A5B809D52A0D}"/>
          </ac:spMkLst>
        </pc:spChg>
      </pc:sldChg>
      <pc:sldChg chg="del">
        <pc:chgData name="Direction Campus Saint-Jean" userId="50328c4d-f5e7-447e-92f0-77bb1cfe9990" providerId="ADAL" clId="{D12D929F-DC57-4EFC-A461-1C7C2D36BC8A}" dt="2021-08-31T09:34:49.575" v="424" actId="47"/>
        <pc:sldMkLst>
          <pc:docMk/>
          <pc:sldMk cId="3102707743" sldId="286"/>
        </pc:sldMkLst>
      </pc:sldChg>
      <pc:sldChg chg="addSp modSp new mod setBg">
        <pc:chgData name="Direction Campus Saint-Jean" userId="50328c4d-f5e7-447e-92f0-77bb1cfe9990" providerId="ADAL" clId="{D12D929F-DC57-4EFC-A461-1C7C2D36BC8A}" dt="2021-09-01T07:50:28.723" v="4944" actId="20577"/>
        <pc:sldMkLst>
          <pc:docMk/>
          <pc:sldMk cId="684344009" sldId="287"/>
        </pc:sldMkLst>
        <pc:spChg chg="mod">
          <ac:chgData name="Direction Campus Saint-Jean" userId="50328c4d-f5e7-447e-92f0-77bb1cfe9990" providerId="ADAL" clId="{D12D929F-DC57-4EFC-A461-1C7C2D36BC8A}" dt="2021-09-01T05:57:57.576" v="3704" actId="26606"/>
          <ac:spMkLst>
            <pc:docMk/>
            <pc:sldMk cId="684344009" sldId="287"/>
            <ac:spMk id="2" creationId="{92407D8D-6209-416B-8A4F-350467DF9004}"/>
          </ac:spMkLst>
        </pc:spChg>
        <pc:spChg chg="mod">
          <ac:chgData name="Direction Campus Saint-Jean" userId="50328c4d-f5e7-447e-92f0-77bb1cfe9990" providerId="ADAL" clId="{D12D929F-DC57-4EFC-A461-1C7C2D36BC8A}" dt="2021-09-01T07:50:28.723" v="4944" actId="20577"/>
          <ac:spMkLst>
            <pc:docMk/>
            <pc:sldMk cId="684344009" sldId="287"/>
            <ac:spMk id="3" creationId="{6D9395AC-F727-4DCD-8EF3-1C51D836AE89}"/>
          </ac:spMkLst>
        </pc:spChg>
        <pc:spChg chg="add">
          <ac:chgData name="Direction Campus Saint-Jean" userId="50328c4d-f5e7-447e-92f0-77bb1cfe9990" providerId="ADAL" clId="{D12D929F-DC57-4EFC-A461-1C7C2D36BC8A}" dt="2021-09-01T05:57:57.576" v="3704" actId="26606"/>
          <ac:spMkLst>
            <pc:docMk/>
            <pc:sldMk cId="684344009" sldId="287"/>
            <ac:spMk id="8" creationId="{CD306B45-25EE-434D-ABA9-A27B79320CFF}"/>
          </ac:spMkLst>
        </pc:spChg>
        <pc:spChg chg="add">
          <ac:chgData name="Direction Campus Saint-Jean" userId="50328c4d-f5e7-447e-92f0-77bb1cfe9990" providerId="ADAL" clId="{D12D929F-DC57-4EFC-A461-1C7C2D36BC8A}" dt="2021-09-01T05:57:57.576" v="3704" actId="26606"/>
          <ac:spMkLst>
            <pc:docMk/>
            <pc:sldMk cId="684344009" sldId="287"/>
            <ac:spMk id="10" creationId="{0A42F85E-4939-431E-8B4A-EC07C8E0AB65}"/>
          </ac:spMkLst>
        </pc:spChg>
        <pc:grpChg chg="add">
          <ac:chgData name="Direction Campus Saint-Jean" userId="50328c4d-f5e7-447e-92f0-77bb1cfe9990" providerId="ADAL" clId="{D12D929F-DC57-4EFC-A461-1C7C2D36BC8A}" dt="2021-09-01T05:57:57.576" v="3704" actId="26606"/>
          <ac:grpSpMkLst>
            <pc:docMk/>
            <pc:sldMk cId="684344009" sldId="287"/>
            <ac:grpSpMk id="14" creationId="{5D2B17EF-74EB-4C33-B2E2-8E727B2E7D68}"/>
          </ac:grpSpMkLst>
        </pc:grpChg>
        <pc:cxnChg chg="add">
          <ac:chgData name="Direction Campus Saint-Jean" userId="50328c4d-f5e7-447e-92f0-77bb1cfe9990" providerId="ADAL" clId="{D12D929F-DC57-4EFC-A461-1C7C2D36BC8A}" dt="2021-09-01T05:57:57.576" v="3704" actId="26606"/>
          <ac:cxnSpMkLst>
            <pc:docMk/>
            <pc:sldMk cId="684344009" sldId="287"/>
            <ac:cxnSpMk id="12" creationId="{27EBB3F9-D6F7-4F6A-8843-9FEBA15E4969}"/>
          </ac:cxnSpMkLst>
        </pc:cxnChg>
      </pc:sldChg>
      <pc:sldChg chg="del">
        <pc:chgData name="Direction Campus Saint-Jean" userId="50328c4d-f5e7-447e-92f0-77bb1cfe9990" providerId="ADAL" clId="{D12D929F-DC57-4EFC-A461-1C7C2D36BC8A}" dt="2021-08-31T09:34:53.463" v="425" actId="47"/>
        <pc:sldMkLst>
          <pc:docMk/>
          <pc:sldMk cId="2573347681" sldId="287"/>
        </pc:sldMkLst>
      </pc:sldChg>
      <pc:sldChg chg="addSp delSp modSp new mod setBg">
        <pc:chgData name="Direction Campus Saint-Jean" userId="50328c4d-f5e7-447e-92f0-77bb1cfe9990" providerId="ADAL" clId="{D12D929F-DC57-4EFC-A461-1C7C2D36BC8A}" dt="2021-09-01T05:59:26.647" v="3734" actId="26606"/>
        <pc:sldMkLst>
          <pc:docMk/>
          <pc:sldMk cId="3184722640" sldId="288"/>
        </pc:sldMkLst>
        <pc:spChg chg="mod">
          <ac:chgData name="Direction Campus Saint-Jean" userId="50328c4d-f5e7-447e-92f0-77bb1cfe9990" providerId="ADAL" clId="{D12D929F-DC57-4EFC-A461-1C7C2D36BC8A}" dt="2021-09-01T05:58:35.303" v="3705" actId="26606"/>
          <ac:spMkLst>
            <pc:docMk/>
            <pc:sldMk cId="3184722640" sldId="288"/>
            <ac:spMk id="2" creationId="{64A954CE-7194-4D4A-9F02-B922B689DE2A}"/>
          </ac:spMkLst>
        </pc:spChg>
        <pc:spChg chg="mod">
          <ac:chgData name="Direction Campus Saint-Jean" userId="50328c4d-f5e7-447e-92f0-77bb1cfe9990" providerId="ADAL" clId="{D12D929F-DC57-4EFC-A461-1C7C2D36BC8A}" dt="2021-09-01T05:58:35.303" v="3705" actId="26606"/>
          <ac:spMkLst>
            <pc:docMk/>
            <pc:sldMk cId="3184722640" sldId="288"/>
            <ac:spMk id="3" creationId="{ED9314B5-5487-4373-BFB0-6D1C17949A05}"/>
          </ac:spMkLst>
        </pc:spChg>
        <pc:spChg chg="add del">
          <ac:chgData name="Direction Campus Saint-Jean" userId="50328c4d-f5e7-447e-92f0-77bb1cfe9990" providerId="ADAL" clId="{D12D929F-DC57-4EFC-A461-1C7C2D36BC8A}" dt="2021-09-01T05:59:26.647" v="3734" actId="26606"/>
          <ac:spMkLst>
            <pc:docMk/>
            <pc:sldMk cId="3184722640" sldId="288"/>
            <ac:spMk id="8" creationId="{83030214-227F-42DB-9282-BBA6AF8D94A8}"/>
          </ac:spMkLst>
        </pc:spChg>
        <pc:spChg chg="add del">
          <ac:chgData name="Direction Campus Saint-Jean" userId="50328c4d-f5e7-447e-92f0-77bb1cfe9990" providerId="ADAL" clId="{D12D929F-DC57-4EFC-A461-1C7C2D36BC8A}" dt="2021-09-01T05:59:26.647" v="3734" actId="26606"/>
          <ac:spMkLst>
            <pc:docMk/>
            <pc:sldMk cId="3184722640" sldId="288"/>
            <ac:spMk id="10" creationId="{0D7A9289-BAD1-4A78-979F-A655C886DBF5}"/>
          </ac:spMkLst>
        </pc:spChg>
        <pc:spChg chg="add">
          <ac:chgData name="Direction Campus Saint-Jean" userId="50328c4d-f5e7-447e-92f0-77bb1cfe9990" providerId="ADAL" clId="{D12D929F-DC57-4EFC-A461-1C7C2D36BC8A}" dt="2021-09-01T05:59:26.647" v="3734" actId="26606"/>
          <ac:spMkLst>
            <pc:docMk/>
            <pc:sldMk cId="3184722640" sldId="288"/>
            <ac:spMk id="15" creationId="{83030214-227F-42DB-9282-BBA6AF8D94A8}"/>
          </ac:spMkLst>
        </pc:spChg>
        <pc:spChg chg="add">
          <ac:chgData name="Direction Campus Saint-Jean" userId="50328c4d-f5e7-447e-92f0-77bb1cfe9990" providerId="ADAL" clId="{D12D929F-DC57-4EFC-A461-1C7C2D36BC8A}" dt="2021-09-01T05:59:26.647" v="3734" actId="26606"/>
          <ac:spMkLst>
            <pc:docMk/>
            <pc:sldMk cId="3184722640" sldId="288"/>
            <ac:spMk id="17" creationId="{0D7A9289-BAD1-4A78-979F-A655C886DBF5}"/>
          </ac:spMkLst>
        </pc:spChg>
      </pc:sldChg>
      <pc:sldChg chg="addSp delSp modSp new mod setBg">
        <pc:chgData name="Direction Campus Saint-Jean" userId="50328c4d-f5e7-447e-92f0-77bb1cfe9990" providerId="ADAL" clId="{D12D929F-DC57-4EFC-A461-1C7C2D36BC8A}" dt="2021-09-01T05:59:30.426" v="3735" actId="26606"/>
        <pc:sldMkLst>
          <pc:docMk/>
          <pc:sldMk cId="677765910" sldId="289"/>
        </pc:sldMkLst>
        <pc:spChg chg="mod">
          <ac:chgData name="Direction Campus Saint-Jean" userId="50328c4d-f5e7-447e-92f0-77bb1cfe9990" providerId="ADAL" clId="{D12D929F-DC57-4EFC-A461-1C7C2D36BC8A}" dt="2021-09-01T05:59:30.426" v="3735" actId="26606"/>
          <ac:spMkLst>
            <pc:docMk/>
            <pc:sldMk cId="677765910" sldId="289"/>
            <ac:spMk id="2" creationId="{A811A687-96F5-4E64-AA3F-79CC13E1A78D}"/>
          </ac:spMkLst>
        </pc:spChg>
        <pc:spChg chg="mod">
          <ac:chgData name="Direction Campus Saint-Jean" userId="50328c4d-f5e7-447e-92f0-77bb1cfe9990" providerId="ADAL" clId="{D12D929F-DC57-4EFC-A461-1C7C2D36BC8A}" dt="2021-09-01T05:59:30.426" v="3735" actId="26606"/>
          <ac:spMkLst>
            <pc:docMk/>
            <pc:sldMk cId="677765910" sldId="289"/>
            <ac:spMk id="3" creationId="{FB49F39F-15C5-4ABE-BEC4-45D367B445C4}"/>
          </ac:spMkLst>
        </pc:spChg>
        <pc:spChg chg="add del">
          <ac:chgData name="Direction Campus Saint-Jean" userId="50328c4d-f5e7-447e-92f0-77bb1cfe9990" providerId="ADAL" clId="{D12D929F-DC57-4EFC-A461-1C7C2D36BC8A}" dt="2021-09-01T05:59:30.426" v="3735" actId="26606"/>
          <ac:spMkLst>
            <pc:docMk/>
            <pc:sldMk cId="677765910" sldId="289"/>
            <ac:spMk id="8" creationId="{CD306B45-25EE-434D-ABA9-A27B79320CFF}"/>
          </ac:spMkLst>
        </pc:spChg>
        <pc:spChg chg="add del">
          <ac:chgData name="Direction Campus Saint-Jean" userId="50328c4d-f5e7-447e-92f0-77bb1cfe9990" providerId="ADAL" clId="{D12D929F-DC57-4EFC-A461-1C7C2D36BC8A}" dt="2021-09-01T05:59:30.426" v="3735" actId="26606"/>
          <ac:spMkLst>
            <pc:docMk/>
            <pc:sldMk cId="677765910" sldId="289"/>
            <ac:spMk id="10" creationId="{0A42F85E-4939-431E-8B4A-EC07C8E0AB65}"/>
          </ac:spMkLst>
        </pc:spChg>
        <pc:spChg chg="add">
          <ac:chgData name="Direction Campus Saint-Jean" userId="50328c4d-f5e7-447e-92f0-77bb1cfe9990" providerId="ADAL" clId="{D12D929F-DC57-4EFC-A461-1C7C2D36BC8A}" dt="2021-09-01T05:59:30.426" v="3735" actId="26606"/>
          <ac:spMkLst>
            <pc:docMk/>
            <pc:sldMk cId="677765910" sldId="289"/>
            <ac:spMk id="31" creationId="{83030214-227F-42DB-9282-BBA6AF8D94A8}"/>
          </ac:spMkLst>
        </pc:spChg>
        <pc:spChg chg="add">
          <ac:chgData name="Direction Campus Saint-Jean" userId="50328c4d-f5e7-447e-92f0-77bb1cfe9990" providerId="ADAL" clId="{D12D929F-DC57-4EFC-A461-1C7C2D36BC8A}" dt="2021-09-01T05:59:30.426" v="3735" actId="26606"/>
          <ac:spMkLst>
            <pc:docMk/>
            <pc:sldMk cId="677765910" sldId="289"/>
            <ac:spMk id="33" creationId="{0D7A9289-BAD1-4A78-979F-A655C886DBF5}"/>
          </ac:spMkLst>
        </pc:spChg>
        <pc:grpChg chg="add del">
          <ac:chgData name="Direction Campus Saint-Jean" userId="50328c4d-f5e7-447e-92f0-77bb1cfe9990" providerId="ADAL" clId="{D12D929F-DC57-4EFC-A461-1C7C2D36BC8A}" dt="2021-09-01T05:59:30.426" v="3735" actId="26606"/>
          <ac:grpSpMkLst>
            <pc:docMk/>
            <pc:sldMk cId="677765910" sldId="289"/>
            <ac:grpSpMk id="14" creationId="{5D2B17EF-74EB-4C33-B2E2-8E727B2E7D68}"/>
          </ac:grpSpMkLst>
        </pc:grpChg>
        <pc:cxnChg chg="add del">
          <ac:chgData name="Direction Campus Saint-Jean" userId="50328c4d-f5e7-447e-92f0-77bb1cfe9990" providerId="ADAL" clId="{D12D929F-DC57-4EFC-A461-1C7C2D36BC8A}" dt="2021-09-01T05:59:30.426" v="3735" actId="26606"/>
          <ac:cxnSpMkLst>
            <pc:docMk/>
            <pc:sldMk cId="677765910" sldId="289"/>
            <ac:cxnSpMk id="12" creationId="{27EBB3F9-D6F7-4F6A-8843-9FEBA15E4969}"/>
          </ac:cxnSpMkLst>
        </pc:cxnChg>
      </pc:sldChg>
      <pc:sldChg chg="del">
        <pc:chgData name="Direction Campus Saint-Jean" userId="50328c4d-f5e7-447e-92f0-77bb1cfe9990" providerId="ADAL" clId="{D12D929F-DC57-4EFC-A461-1C7C2D36BC8A}" dt="2021-08-31T09:34:57.509" v="426" actId="47"/>
        <pc:sldMkLst>
          <pc:docMk/>
          <pc:sldMk cId="1964952155" sldId="289"/>
        </pc:sldMkLst>
      </pc:sldChg>
      <pc:sldChg chg="addSp delSp modSp new mod setBg">
        <pc:chgData name="Direction Campus Saint-Jean" userId="50328c4d-f5e7-447e-92f0-77bb1cfe9990" providerId="ADAL" clId="{D12D929F-DC57-4EFC-A461-1C7C2D36BC8A}" dt="2021-09-01T05:57:25.883" v="3698" actId="14100"/>
        <pc:sldMkLst>
          <pc:docMk/>
          <pc:sldMk cId="2500312573" sldId="290"/>
        </pc:sldMkLst>
        <pc:spChg chg="mod">
          <ac:chgData name="Direction Campus Saint-Jean" userId="50328c4d-f5e7-447e-92f0-77bb1cfe9990" providerId="ADAL" clId="{D12D929F-DC57-4EFC-A461-1C7C2D36BC8A}" dt="2021-09-01T05:57:16.254" v="3696" actId="26606"/>
          <ac:spMkLst>
            <pc:docMk/>
            <pc:sldMk cId="2500312573" sldId="290"/>
            <ac:spMk id="2" creationId="{0A5AA95D-B37F-4379-A464-E6A8D82BE660}"/>
          </ac:spMkLst>
        </pc:spChg>
        <pc:spChg chg="del mod">
          <ac:chgData name="Direction Campus Saint-Jean" userId="50328c4d-f5e7-447e-92f0-77bb1cfe9990" providerId="ADAL" clId="{D12D929F-DC57-4EFC-A461-1C7C2D36BC8A}" dt="2021-09-01T05:57:16.254" v="3696" actId="26606"/>
          <ac:spMkLst>
            <pc:docMk/>
            <pc:sldMk cId="2500312573" sldId="290"/>
            <ac:spMk id="3" creationId="{63248574-2993-418A-9185-5DFCB53B060C}"/>
          </ac:spMkLst>
        </pc:spChg>
        <pc:spChg chg="add">
          <ac:chgData name="Direction Campus Saint-Jean" userId="50328c4d-f5e7-447e-92f0-77bb1cfe9990" providerId="ADAL" clId="{D12D929F-DC57-4EFC-A461-1C7C2D36BC8A}" dt="2021-09-01T05:57:16.254" v="3696" actId="26606"/>
          <ac:spMkLst>
            <pc:docMk/>
            <pc:sldMk cId="2500312573" sldId="290"/>
            <ac:spMk id="9" creationId="{3EE1A71F-2664-4E38-A47B-A6F74A66A5BA}"/>
          </ac:spMkLst>
        </pc:spChg>
        <pc:spChg chg="add">
          <ac:chgData name="Direction Campus Saint-Jean" userId="50328c4d-f5e7-447e-92f0-77bb1cfe9990" providerId="ADAL" clId="{D12D929F-DC57-4EFC-A461-1C7C2D36BC8A}" dt="2021-09-01T05:57:16.254" v="3696" actId="26606"/>
          <ac:spMkLst>
            <pc:docMk/>
            <pc:sldMk cId="2500312573" sldId="290"/>
            <ac:spMk id="11" creationId="{895A2202-3CDB-4BEB-B357-591207B19CE3}"/>
          </ac:spMkLst>
        </pc:spChg>
        <pc:spChg chg="add">
          <ac:chgData name="Direction Campus Saint-Jean" userId="50328c4d-f5e7-447e-92f0-77bb1cfe9990" providerId="ADAL" clId="{D12D929F-DC57-4EFC-A461-1C7C2D36BC8A}" dt="2021-09-01T05:57:16.254" v="3696" actId="26606"/>
          <ac:spMkLst>
            <pc:docMk/>
            <pc:sldMk cId="2500312573" sldId="290"/>
            <ac:spMk id="13" creationId="{3AD441E9-6D75-456C-B0AE-40B2012E17CA}"/>
          </ac:spMkLst>
        </pc:spChg>
        <pc:graphicFrameChg chg="add mod">
          <ac:chgData name="Direction Campus Saint-Jean" userId="50328c4d-f5e7-447e-92f0-77bb1cfe9990" providerId="ADAL" clId="{D12D929F-DC57-4EFC-A461-1C7C2D36BC8A}" dt="2021-09-01T05:57:25.883" v="3698" actId="14100"/>
          <ac:graphicFrameMkLst>
            <pc:docMk/>
            <pc:sldMk cId="2500312573" sldId="290"/>
            <ac:graphicFrameMk id="5" creationId="{31BEAD13-A0EC-4792-BBEE-0AF9B3187B43}"/>
          </ac:graphicFrameMkLst>
        </pc:graphicFrameChg>
      </pc:sldChg>
      <pc:sldChg chg="del">
        <pc:chgData name="Direction Campus Saint-Jean" userId="50328c4d-f5e7-447e-92f0-77bb1cfe9990" providerId="ADAL" clId="{D12D929F-DC57-4EFC-A461-1C7C2D36BC8A}" dt="2021-08-31T09:34:59.061" v="427" actId="47"/>
        <pc:sldMkLst>
          <pc:docMk/>
          <pc:sldMk cId="2521598477" sldId="290"/>
        </pc:sldMkLst>
      </pc:sldChg>
      <pc:sldChg chg="modSp new mod">
        <pc:chgData name="Direction Campus Saint-Jean" userId="50328c4d-f5e7-447e-92f0-77bb1cfe9990" providerId="ADAL" clId="{D12D929F-DC57-4EFC-A461-1C7C2D36BC8A}" dt="2021-08-31T15:16:46.095" v="3082" actId="20577"/>
        <pc:sldMkLst>
          <pc:docMk/>
          <pc:sldMk cId="3792654533" sldId="291"/>
        </pc:sldMkLst>
        <pc:spChg chg="mod">
          <ac:chgData name="Direction Campus Saint-Jean" userId="50328c4d-f5e7-447e-92f0-77bb1cfe9990" providerId="ADAL" clId="{D12D929F-DC57-4EFC-A461-1C7C2D36BC8A}" dt="2021-08-31T15:13:45.700" v="2793" actId="1076"/>
          <ac:spMkLst>
            <pc:docMk/>
            <pc:sldMk cId="3792654533" sldId="291"/>
            <ac:spMk id="2" creationId="{32402692-4E5E-4487-856C-7ED10CFE5785}"/>
          </ac:spMkLst>
        </pc:spChg>
        <pc:spChg chg="mod">
          <ac:chgData name="Direction Campus Saint-Jean" userId="50328c4d-f5e7-447e-92f0-77bb1cfe9990" providerId="ADAL" clId="{D12D929F-DC57-4EFC-A461-1C7C2D36BC8A}" dt="2021-08-31T15:16:46.095" v="3082" actId="20577"/>
          <ac:spMkLst>
            <pc:docMk/>
            <pc:sldMk cId="3792654533" sldId="291"/>
            <ac:spMk id="3" creationId="{C1BB5477-EBC7-4A0B-AEA0-766CE08D1E56}"/>
          </ac:spMkLst>
        </pc:spChg>
      </pc:sldChg>
      <pc:sldChg chg="addSp delSp modSp new mod setBg setClrOvrMap">
        <pc:chgData name="Direction Campus Saint-Jean" userId="50328c4d-f5e7-447e-92f0-77bb1cfe9990" providerId="ADAL" clId="{D12D929F-DC57-4EFC-A461-1C7C2D36BC8A}" dt="2021-09-01T05:43:58.963" v="3547" actId="255"/>
        <pc:sldMkLst>
          <pc:docMk/>
          <pc:sldMk cId="3695720961" sldId="292"/>
        </pc:sldMkLst>
        <pc:spChg chg="del">
          <ac:chgData name="Direction Campus Saint-Jean" userId="50328c4d-f5e7-447e-92f0-77bb1cfe9990" providerId="ADAL" clId="{D12D929F-DC57-4EFC-A461-1C7C2D36BC8A}" dt="2021-09-01T05:43:25.582" v="3534" actId="478"/>
          <ac:spMkLst>
            <pc:docMk/>
            <pc:sldMk cId="3695720961" sldId="292"/>
            <ac:spMk id="2" creationId="{7573BDE8-1FD6-4CEA-8325-F8796D7AA831}"/>
          </ac:spMkLst>
        </pc:spChg>
        <pc:spChg chg="mod">
          <ac:chgData name="Direction Campus Saint-Jean" userId="50328c4d-f5e7-447e-92f0-77bb1cfe9990" providerId="ADAL" clId="{D12D929F-DC57-4EFC-A461-1C7C2D36BC8A}" dt="2021-09-01T05:43:58.963" v="3547" actId="255"/>
          <ac:spMkLst>
            <pc:docMk/>
            <pc:sldMk cId="3695720961" sldId="292"/>
            <ac:spMk id="3" creationId="{1CA90D1B-5CE4-402A-B042-0BAE3C54E718}"/>
          </ac:spMkLst>
        </pc:spChg>
        <pc:spChg chg="add del">
          <ac:chgData name="Direction Campus Saint-Jean" userId="50328c4d-f5e7-447e-92f0-77bb1cfe9990" providerId="ADAL" clId="{D12D929F-DC57-4EFC-A461-1C7C2D36BC8A}" dt="2021-09-01T05:43:49.760" v="3545" actId="26606"/>
          <ac:spMkLst>
            <pc:docMk/>
            <pc:sldMk cId="3695720961" sldId="292"/>
            <ac:spMk id="10" creationId="{B2EC7880-C5D9-40A8-A6B0-3198AD07AD1B}"/>
          </ac:spMkLst>
        </pc:spChg>
        <pc:spChg chg="add">
          <ac:chgData name="Direction Campus Saint-Jean" userId="50328c4d-f5e7-447e-92f0-77bb1cfe9990" providerId="ADAL" clId="{D12D929F-DC57-4EFC-A461-1C7C2D36BC8A}" dt="2021-09-01T05:43:49.760" v="3546" actId="26606"/>
          <ac:spMkLst>
            <pc:docMk/>
            <pc:sldMk cId="3695720961" sldId="292"/>
            <ac:spMk id="12" creationId="{BF40D12C-3EB2-43EA-A6B2-81D132519004}"/>
          </ac:spMkLst>
        </pc:spChg>
        <pc:spChg chg="add">
          <ac:chgData name="Direction Campus Saint-Jean" userId="50328c4d-f5e7-447e-92f0-77bb1cfe9990" providerId="ADAL" clId="{D12D929F-DC57-4EFC-A461-1C7C2D36BC8A}" dt="2021-09-01T05:43:49.760" v="3546" actId="26606"/>
          <ac:spMkLst>
            <pc:docMk/>
            <pc:sldMk cId="3695720961" sldId="292"/>
            <ac:spMk id="13" creationId="{8BD30EA2-8070-48EC-BC41-2869CA1A91C1}"/>
          </ac:spMkLst>
        </pc:spChg>
        <pc:spChg chg="add">
          <ac:chgData name="Direction Campus Saint-Jean" userId="50328c4d-f5e7-447e-92f0-77bb1cfe9990" providerId="ADAL" clId="{D12D929F-DC57-4EFC-A461-1C7C2D36BC8A}" dt="2021-09-01T05:43:49.760" v="3546" actId="26606"/>
          <ac:spMkLst>
            <pc:docMk/>
            <pc:sldMk cId="3695720961" sldId="292"/>
            <ac:spMk id="14" creationId="{A796071E-2EB3-4DB7-AC56-CCD969349845}"/>
          </ac:spMkLst>
        </pc:spChg>
        <pc:picChg chg="add mod">
          <ac:chgData name="Direction Campus Saint-Jean" userId="50328c4d-f5e7-447e-92f0-77bb1cfe9990" providerId="ADAL" clId="{D12D929F-DC57-4EFC-A461-1C7C2D36BC8A}" dt="2021-09-01T05:43:49.760" v="3546" actId="26606"/>
          <ac:picMkLst>
            <pc:docMk/>
            <pc:sldMk cId="3695720961" sldId="292"/>
            <ac:picMk id="5" creationId="{F663D271-4DBC-4F62-827C-BBDFDF39C92E}"/>
          </ac:picMkLst>
        </pc:picChg>
      </pc:sldChg>
      <pc:sldChg chg="modSp new mod">
        <pc:chgData name="Direction Campus Saint-Jean" userId="50328c4d-f5e7-447e-92f0-77bb1cfe9990" providerId="ADAL" clId="{D12D929F-DC57-4EFC-A461-1C7C2D36BC8A}" dt="2021-08-31T15:18:41.864" v="3230" actId="20577"/>
        <pc:sldMkLst>
          <pc:docMk/>
          <pc:sldMk cId="3295389867" sldId="293"/>
        </pc:sldMkLst>
        <pc:spChg chg="mod">
          <ac:chgData name="Direction Campus Saint-Jean" userId="50328c4d-f5e7-447e-92f0-77bb1cfe9990" providerId="ADAL" clId="{D12D929F-DC57-4EFC-A461-1C7C2D36BC8A}" dt="2021-08-31T15:17:58.496" v="3144" actId="20577"/>
          <ac:spMkLst>
            <pc:docMk/>
            <pc:sldMk cId="3295389867" sldId="293"/>
            <ac:spMk id="2" creationId="{836F058F-2267-4B50-8135-1205433EBDE1}"/>
          </ac:spMkLst>
        </pc:spChg>
        <pc:spChg chg="mod">
          <ac:chgData name="Direction Campus Saint-Jean" userId="50328c4d-f5e7-447e-92f0-77bb1cfe9990" providerId="ADAL" clId="{D12D929F-DC57-4EFC-A461-1C7C2D36BC8A}" dt="2021-08-31T15:18:41.864" v="3230" actId="20577"/>
          <ac:spMkLst>
            <pc:docMk/>
            <pc:sldMk cId="3295389867" sldId="293"/>
            <ac:spMk id="3" creationId="{2C405CFF-A293-4533-B0A6-4D56F1FACC16}"/>
          </ac:spMkLst>
        </pc:spChg>
      </pc:sldChg>
      <pc:sldChg chg="new del">
        <pc:chgData name="Direction Campus Saint-Jean" userId="50328c4d-f5e7-447e-92f0-77bb1cfe9990" providerId="ADAL" clId="{D12D929F-DC57-4EFC-A461-1C7C2D36BC8A}" dt="2021-08-31T15:26:54.930" v="3237" actId="2696"/>
        <pc:sldMkLst>
          <pc:docMk/>
          <pc:sldMk cId="3256753555" sldId="294"/>
        </pc:sldMkLst>
      </pc:sldChg>
      <pc:sldChg chg="addSp modSp new mod">
        <pc:chgData name="Direction Campus Saint-Jean" userId="50328c4d-f5e7-447e-92f0-77bb1cfe9990" providerId="ADAL" clId="{D12D929F-DC57-4EFC-A461-1C7C2D36BC8A}" dt="2021-09-01T06:25:04.594" v="4137" actId="21"/>
        <pc:sldMkLst>
          <pc:docMk/>
          <pc:sldMk cId="3870126492" sldId="295"/>
        </pc:sldMkLst>
        <pc:spChg chg="add mod">
          <ac:chgData name="Direction Campus Saint-Jean" userId="50328c4d-f5e7-447e-92f0-77bb1cfe9990" providerId="ADAL" clId="{D12D929F-DC57-4EFC-A461-1C7C2D36BC8A}" dt="2021-09-01T06:25:04.594" v="4137" actId="21"/>
          <ac:spMkLst>
            <pc:docMk/>
            <pc:sldMk cId="3870126492" sldId="295"/>
            <ac:spMk id="3" creationId="{3EDD9814-068E-47D6-9A91-941DB335793B}"/>
          </ac:spMkLst>
        </pc:spChg>
      </pc:sldChg>
      <pc:sldChg chg="modSp new mod">
        <pc:chgData name="Direction Campus Saint-Jean" userId="50328c4d-f5e7-447e-92f0-77bb1cfe9990" providerId="ADAL" clId="{D12D929F-DC57-4EFC-A461-1C7C2D36BC8A}" dt="2021-08-31T15:35:42.265" v="3511" actId="20577"/>
        <pc:sldMkLst>
          <pc:docMk/>
          <pc:sldMk cId="90562326" sldId="296"/>
        </pc:sldMkLst>
        <pc:spChg chg="mod">
          <ac:chgData name="Direction Campus Saint-Jean" userId="50328c4d-f5e7-447e-92f0-77bb1cfe9990" providerId="ADAL" clId="{D12D929F-DC57-4EFC-A461-1C7C2D36BC8A}" dt="2021-08-31T15:33:07.379" v="3324" actId="20577"/>
          <ac:spMkLst>
            <pc:docMk/>
            <pc:sldMk cId="90562326" sldId="296"/>
            <ac:spMk id="2" creationId="{E0B5A3BA-2637-4627-BAE1-CD9F8CEF1F06}"/>
          </ac:spMkLst>
        </pc:spChg>
        <pc:spChg chg="mod">
          <ac:chgData name="Direction Campus Saint-Jean" userId="50328c4d-f5e7-447e-92f0-77bb1cfe9990" providerId="ADAL" clId="{D12D929F-DC57-4EFC-A461-1C7C2D36BC8A}" dt="2021-08-31T15:35:42.265" v="3511" actId="20577"/>
          <ac:spMkLst>
            <pc:docMk/>
            <pc:sldMk cId="90562326" sldId="296"/>
            <ac:spMk id="3" creationId="{07A60497-B660-4D9E-9D89-41D37004E05E}"/>
          </ac:spMkLst>
        </pc:spChg>
      </pc:sldChg>
      <pc:sldChg chg="addSp delSp modSp new mod addCm delCm">
        <pc:chgData name="Direction Campus Saint-Jean" userId="50328c4d-f5e7-447e-92f0-77bb1cfe9990" providerId="ADAL" clId="{D12D929F-DC57-4EFC-A461-1C7C2D36BC8A}" dt="2021-09-01T06:18:40.704" v="4120" actId="1076"/>
        <pc:sldMkLst>
          <pc:docMk/>
          <pc:sldMk cId="4109978788" sldId="297"/>
        </pc:sldMkLst>
        <pc:spChg chg="del">
          <ac:chgData name="Direction Campus Saint-Jean" userId="50328c4d-f5e7-447e-92f0-77bb1cfe9990" providerId="ADAL" clId="{D12D929F-DC57-4EFC-A461-1C7C2D36BC8A}" dt="2021-09-01T06:03:01.440" v="3837" actId="478"/>
          <ac:spMkLst>
            <pc:docMk/>
            <pc:sldMk cId="4109978788" sldId="297"/>
            <ac:spMk id="2" creationId="{35B6CD2E-D630-4ECC-8819-47EFE0B9EB08}"/>
          </ac:spMkLst>
        </pc:spChg>
        <pc:spChg chg="del">
          <ac:chgData name="Direction Campus Saint-Jean" userId="50328c4d-f5e7-447e-92f0-77bb1cfe9990" providerId="ADAL" clId="{D12D929F-DC57-4EFC-A461-1C7C2D36BC8A}" dt="2021-09-01T06:01:32.433" v="3737" actId="1032"/>
          <ac:spMkLst>
            <pc:docMk/>
            <pc:sldMk cId="4109978788" sldId="297"/>
            <ac:spMk id="3" creationId="{C41D4E72-F650-44D8-97AF-84DD11E754BC}"/>
          </ac:spMkLst>
        </pc:spChg>
        <pc:spChg chg="add mod">
          <ac:chgData name="Direction Campus Saint-Jean" userId="50328c4d-f5e7-447e-92f0-77bb1cfe9990" providerId="ADAL" clId="{D12D929F-DC57-4EFC-A461-1C7C2D36BC8A}" dt="2021-09-01T06:10:38.924" v="4089" actId="20577"/>
          <ac:spMkLst>
            <pc:docMk/>
            <pc:sldMk cId="4109978788" sldId="297"/>
            <ac:spMk id="5" creationId="{417C5393-05E7-4FB1-9345-E344B883293A}"/>
          </ac:spMkLst>
        </pc:spChg>
        <pc:spChg chg="add mod">
          <ac:chgData name="Direction Campus Saint-Jean" userId="50328c4d-f5e7-447e-92f0-77bb1cfe9990" providerId="ADAL" clId="{D12D929F-DC57-4EFC-A461-1C7C2D36BC8A}" dt="2021-09-01T06:12:06.416" v="4110" actId="20577"/>
          <ac:spMkLst>
            <pc:docMk/>
            <pc:sldMk cId="4109978788" sldId="297"/>
            <ac:spMk id="7" creationId="{571033F2-A61F-46C6-BC44-C20735A778A9}"/>
          </ac:spMkLst>
        </pc:spChg>
        <pc:spChg chg="add mod">
          <ac:chgData name="Direction Campus Saint-Jean" userId="50328c4d-f5e7-447e-92f0-77bb1cfe9990" providerId="ADAL" clId="{D12D929F-DC57-4EFC-A461-1C7C2D36BC8A}" dt="2021-09-01T06:13:03.657" v="4112" actId="1076"/>
          <ac:spMkLst>
            <pc:docMk/>
            <pc:sldMk cId="4109978788" sldId="297"/>
            <ac:spMk id="8" creationId="{3BBC74B4-B1A0-4924-8512-A7EF8E762F2B}"/>
          </ac:spMkLst>
        </pc:spChg>
        <pc:spChg chg="add mod">
          <ac:chgData name="Direction Campus Saint-Jean" userId="50328c4d-f5e7-447e-92f0-77bb1cfe9990" providerId="ADAL" clId="{D12D929F-DC57-4EFC-A461-1C7C2D36BC8A}" dt="2021-09-01T06:18:40.704" v="4120" actId="1076"/>
          <ac:spMkLst>
            <pc:docMk/>
            <pc:sldMk cId="4109978788" sldId="297"/>
            <ac:spMk id="9" creationId="{FA817163-122D-4D50-884F-BA0532F9695E}"/>
          </ac:spMkLst>
        </pc:spChg>
        <pc:graphicFrameChg chg="add mod modGraphic">
          <ac:chgData name="Direction Campus Saint-Jean" userId="50328c4d-f5e7-447e-92f0-77bb1cfe9990" providerId="ADAL" clId="{D12D929F-DC57-4EFC-A461-1C7C2D36BC8A}" dt="2021-09-01T06:06:24.616" v="4075" actId="255"/>
          <ac:graphicFrameMkLst>
            <pc:docMk/>
            <pc:sldMk cId="4109978788" sldId="297"/>
            <ac:graphicFrameMk id="4" creationId="{6865B3B4-7A2B-4ADF-8FB7-03B83F208040}"/>
          </ac:graphicFrameMkLst>
        </pc:graphicFrameChg>
        <pc:picChg chg="add del mod">
          <ac:chgData name="Direction Campus Saint-Jean" userId="50328c4d-f5e7-447e-92f0-77bb1cfe9990" providerId="ADAL" clId="{D12D929F-DC57-4EFC-A461-1C7C2D36BC8A}" dt="2021-09-01T06:11:39.480" v="4091" actId="21"/>
          <ac:picMkLst>
            <pc:docMk/>
            <pc:sldMk cId="4109978788" sldId="297"/>
            <ac:picMk id="6" creationId="{52B7BE99-8F0B-4E8C-B4EB-41BDDC407002}"/>
          </ac:picMkLst>
        </pc:picChg>
      </pc:sldChg>
      <pc:sldChg chg="addSp delSp modSp new mod setBg">
        <pc:chgData name="Direction Campus Saint-Jean" userId="50328c4d-f5e7-447e-92f0-77bb1cfe9990" providerId="ADAL" clId="{D12D929F-DC57-4EFC-A461-1C7C2D36BC8A}" dt="2021-09-01T07:59:15.165" v="4948" actId="478"/>
        <pc:sldMkLst>
          <pc:docMk/>
          <pc:sldMk cId="1464323550" sldId="298"/>
        </pc:sldMkLst>
        <pc:spChg chg="add del mod">
          <ac:chgData name="Direction Campus Saint-Jean" userId="50328c4d-f5e7-447e-92f0-77bb1cfe9990" providerId="ADAL" clId="{D12D929F-DC57-4EFC-A461-1C7C2D36BC8A}" dt="2021-09-01T07:59:15.165" v="4948" actId="478"/>
          <ac:spMkLst>
            <pc:docMk/>
            <pc:sldMk cId="1464323550" sldId="298"/>
            <ac:spMk id="5" creationId="{ADF3285D-9ED9-4994-9B02-D4EE59708AC6}"/>
          </ac:spMkLst>
        </pc:spChg>
        <pc:spChg chg="add del">
          <ac:chgData name="Direction Campus Saint-Jean" userId="50328c4d-f5e7-447e-92f0-77bb1cfe9990" providerId="ADAL" clId="{D12D929F-DC57-4EFC-A461-1C7C2D36BC8A}" dt="2021-09-01T06:26:55.989" v="4171" actId="26606"/>
          <ac:spMkLst>
            <pc:docMk/>
            <pc:sldMk cId="1464323550" sldId="298"/>
            <ac:spMk id="38" creationId="{72EA7E7A-2786-4974-974E-596DF241233A}"/>
          </ac:spMkLst>
        </pc:spChg>
        <pc:spChg chg="add del">
          <ac:chgData name="Direction Campus Saint-Jean" userId="50328c4d-f5e7-447e-92f0-77bb1cfe9990" providerId="ADAL" clId="{D12D929F-DC57-4EFC-A461-1C7C2D36BC8A}" dt="2021-09-01T06:26:55.989" v="4171" actId="26606"/>
          <ac:spMkLst>
            <pc:docMk/>
            <pc:sldMk cId="1464323550" sldId="298"/>
            <ac:spMk id="40" creationId="{172B28B0-DC63-419A-B658-966AC66ADFDD}"/>
          </ac:spMkLst>
        </pc:spChg>
        <pc:spChg chg="add del">
          <ac:chgData name="Direction Campus Saint-Jean" userId="50328c4d-f5e7-447e-92f0-77bb1cfe9990" providerId="ADAL" clId="{D12D929F-DC57-4EFC-A461-1C7C2D36BC8A}" dt="2021-09-01T06:26:55.989" v="4171" actId="26606"/>
          <ac:spMkLst>
            <pc:docMk/>
            <pc:sldMk cId="1464323550" sldId="298"/>
            <ac:spMk id="42" creationId="{CD306B45-25EE-434D-ABA9-A27B79320CFF}"/>
          </ac:spMkLst>
        </pc:spChg>
        <pc:spChg chg="add del">
          <ac:chgData name="Direction Campus Saint-Jean" userId="50328c4d-f5e7-447e-92f0-77bb1cfe9990" providerId="ADAL" clId="{D12D929F-DC57-4EFC-A461-1C7C2D36BC8A}" dt="2021-09-01T06:26:55.989" v="4171" actId="26606"/>
          <ac:spMkLst>
            <pc:docMk/>
            <pc:sldMk cId="1464323550" sldId="298"/>
            <ac:spMk id="44" creationId="{0A42F85E-4939-431E-8B4A-EC07C8E0AB65}"/>
          </ac:spMkLst>
        </pc:spChg>
        <pc:spChg chg="add del">
          <ac:chgData name="Direction Campus Saint-Jean" userId="50328c4d-f5e7-447e-92f0-77bb1cfe9990" providerId="ADAL" clId="{D12D929F-DC57-4EFC-A461-1C7C2D36BC8A}" dt="2021-09-01T06:26:47.513" v="4165" actId="26606"/>
          <ac:spMkLst>
            <pc:docMk/>
            <pc:sldMk cId="1464323550" sldId="298"/>
            <ac:spMk id="93" creationId="{72EA7E7A-2786-4974-974E-596DF241233A}"/>
          </ac:spMkLst>
        </pc:spChg>
        <pc:spChg chg="add del">
          <ac:chgData name="Direction Campus Saint-Jean" userId="50328c4d-f5e7-447e-92f0-77bb1cfe9990" providerId="ADAL" clId="{D12D929F-DC57-4EFC-A461-1C7C2D36BC8A}" dt="2021-09-01T06:26:47.513" v="4165" actId="26606"/>
          <ac:spMkLst>
            <pc:docMk/>
            <pc:sldMk cId="1464323550" sldId="298"/>
            <ac:spMk id="95" creationId="{172B28B0-DC63-419A-B658-966AC66ADFDD}"/>
          </ac:spMkLst>
        </pc:spChg>
        <pc:spChg chg="add del">
          <ac:chgData name="Direction Campus Saint-Jean" userId="50328c4d-f5e7-447e-92f0-77bb1cfe9990" providerId="ADAL" clId="{D12D929F-DC57-4EFC-A461-1C7C2D36BC8A}" dt="2021-09-01T06:26:47.513" v="4165" actId="26606"/>
          <ac:spMkLst>
            <pc:docMk/>
            <pc:sldMk cId="1464323550" sldId="298"/>
            <ac:spMk id="97" creationId="{0A46F010-D160-4609-8979-FFD8C1EA6C43}"/>
          </ac:spMkLst>
        </pc:spChg>
        <pc:spChg chg="add del">
          <ac:chgData name="Direction Campus Saint-Jean" userId="50328c4d-f5e7-447e-92f0-77bb1cfe9990" providerId="ADAL" clId="{D12D929F-DC57-4EFC-A461-1C7C2D36BC8A}" dt="2021-09-01T06:26:47.513" v="4165" actId="26606"/>
          <ac:spMkLst>
            <pc:docMk/>
            <pc:sldMk cId="1464323550" sldId="298"/>
            <ac:spMk id="99" creationId="{81B8C4F6-C3AC-4C94-8EC7-E4F7B7E9CDB6}"/>
          </ac:spMkLst>
        </pc:spChg>
        <pc:spChg chg="add del">
          <ac:chgData name="Direction Campus Saint-Jean" userId="50328c4d-f5e7-447e-92f0-77bb1cfe9990" providerId="ADAL" clId="{D12D929F-DC57-4EFC-A461-1C7C2D36BC8A}" dt="2021-09-01T06:26:47.513" v="4165" actId="26606"/>
          <ac:spMkLst>
            <pc:docMk/>
            <pc:sldMk cId="1464323550" sldId="298"/>
            <ac:spMk id="115" creationId="{91328346-8BAD-4616-B50B-5CFDA5648D6A}"/>
          </ac:spMkLst>
        </pc:spChg>
        <pc:spChg chg="add del">
          <ac:chgData name="Direction Campus Saint-Jean" userId="50328c4d-f5e7-447e-92f0-77bb1cfe9990" providerId="ADAL" clId="{D12D929F-DC57-4EFC-A461-1C7C2D36BC8A}" dt="2021-09-01T06:26:51.222" v="4167" actId="26606"/>
          <ac:spMkLst>
            <pc:docMk/>
            <pc:sldMk cId="1464323550" sldId="298"/>
            <ac:spMk id="119" creationId="{72EA7E7A-2786-4974-974E-596DF241233A}"/>
          </ac:spMkLst>
        </pc:spChg>
        <pc:spChg chg="add del">
          <ac:chgData name="Direction Campus Saint-Jean" userId="50328c4d-f5e7-447e-92f0-77bb1cfe9990" providerId="ADAL" clId="{D12D929F-DC57-4EFC-A461-1C7C2D36BC8A}" dt="2021-09-01T06:26:51.222" v="4167" actId="26606"/>
          <ac:spMkLst>
            <pc:docMk/>
            <pc:sldMk cId="1464323550" sldId="298"/>
            <ac:spMk id="120" creationId="{172B28B0-DC63-419A-B658-966AC66ADFDD}"/>
          </ac:spMkLst>
        </pc:spChg>
        <pc:spChg chg="add del">
          <ac:chgData name="Direction Campus Saint-Jean" userId="50328c4d-f5e7-447e-92f0-77bb1cfe9990" providerId="ADAL" clId="{D12D929F-DC57-4EFC-A461-1C7C2D36BC8A}" dt="2021-09-01T06:26:51.222" v="4167" actId="26606"/>
          <ac:spMkLst>
            <pc:docMk/>
            <pc:sldMk cId="1464323550" sldId="298"/>
            <ac:spMk id="121" creationId="{19FE08D8-CEA0-461E-870A-02CD15D9B9D2}"/>
          </ac:spMkLst>
        </pc:spChg>
        <pc:spChg chg="add del">
          <ac:chgData name="Direction Campus Saint-Jean" userId="50328c4d-f5e7-447e-92f0-77bb1cfe9990" providerId="ADAL" clId="{D12D929F-DC57-4EFC-A461-1C7C2D36BC8A}" dt="2021-09-01T06:26:51.222" v="4167" actId="26606"/>
          <ac:spMkLst>
            <pc:docMk/>
            <pc:sldMk cId="1464323550" sldId="298"/>
            <ac:spMk id="122" creationId="{2B982904-A46E-41DF-BA98-61E2300C7DCB}"/>
          </ac:spMkLst>
        </pc:spChg>
        <pc:spChg chg="add del">
          <ac:chgData name="Direction Campus Saint-Jean" userId="50328c4d-f5e7-447e-92f0-77bb1cfe9990" providerId="ADAL" clId="{D12D929F-DC57-4EFC-A461-1C7C2D36BC8A}" dt="2021-09-01T06:26:51.222" v="4167" actId="26606"/>
          <ac:spMkLst>
            <pc:docMk/>
            <pc:sldMk cId="1464323550" sldId="298"/>
            <ac:spMk id="123" creationId="{27018161-547E-48F7-A0D9-272C9EA5B379}"/>
          </ac:spMkLst>
        </pc:spChg>
        <pc:spChg chg="add del">
          <ac:chgData name="Direction Campus Saint-Jean" userId="50328c4d-f5e7-447e-92f0-77bb1cfe9990" providerId="ADAL" clId="{D12D929F-DC57-4EFC-A461-1C7C2D36BC8A}" dt="2021-09-01T06:26:54.635" v="4169" actId="26606"/>
          <ac:spMkLst>
            <pc:docMk/>
            <pc:sldMk cId="1464323550" sldId="298"/>
            <ac:spMk id="127" creationId="{72EA7E7A-2786-4974-974E-596DF241233A}"/>
          </ac:spMkLst>
        </pc:spChg>
        <pc:spChg chg="add del">
          <ac:chgData name="Direction Campus Saint-Jean" userId="50328c4d-f5e7-447e-92f0-77bb1cfe9990" providerId="ADAL" clId="{D12D929F-DC57-4EFC-A461-1C7C2D36BC8A}" dt="2021-09-01T06:26:54.635" v="4169" actId="26606"/>
          <ac:spMkLst>
            <pc:docMk/>
            <pc:sldMk cId="1464323550" sldId="298"/>
            <ac:spMk id="128" creationId="{172B28B0-DC63-419A-B658-966AC66ADFDD}"/>
          </ac:spMkLst>
        </pc:spChg>
        <pc:spChg chg="add del">
          <ac:chgData name="Direction Campus Saint-Jean" userId="50328c4d-f5e7-447e-92f0-77bb1cfe9990" providerId="ADAL" clId="{D12D929F-DC57-4EFC-A461-1C7C2D36BC8A}" dt="2021-09-01T06:26:54.635" v="4169" actId="26606"/>
          <ac:spMkLst>
            <pc:docMk/>
            <pc:sldMk cId="1464323550" sldId="298"/>
            <ac:spMk id="129" creationId="{83030214-227F-42DB-9282-BBA6AF8D94A8}"/>
          </ac:spMkLst>
        </pc:spChg>
        <pc:spChg chg="add del">
          <ac:chgData name="Direction Campus Saint-Jean" userId="50328c4d-f5e7-447e-92f0-77bb1cfe9990" providerId="ADAL" clId="{D12D929F-DC57-4EFC-A461-1C7C2D36BC8A}" dt="2021-09-01T06:26:54.635" v="4169" actId="26606"/>
          <ac:spMkLst>
            <pc:docMk/>
            <pc:sldMk cId="1464323550" sldId="298"/>
            <ac:spMk id="130" creationId="{0D7A9289-BAD1-4A78-979F-A655C886DBF5}"/>
          </ac:spMkLst>
        </pc:spChg>
        <pc:grpChg chg="add del">
          <ac:chgData name="Direction Campus Saint-Jean" userId="50328c4d-f5e7-447e-92f0-77bb1cfe9990" providerId="ADAL" clId="{D12D929F-DC57-4EFC-A461-1C7C2D36BC8A}" dt="2021-09-01T06:26:55.989" v="4171" actId="26606"/>
          <ac:grpSpMkLst>
            <pc:docMk/>
            <pc:sldMk cId="1464323550" sldId="298"/>
            <ac:grpSpMk id="10" creationId="{013C2CBB-FBA9-4601-A756-927997BF9E0D}"/>
          </ac:grpSpMkLst>
        </pc:grpChg>
        <pc:grpChg chg="add del">
          <ac:chgData name="Direction Campus Saint-Jean" userId="50328c4d-f5e7-447e-92f0-77bb1cfe9990" providerId="ADAL" clId="{D12D929F-DC57-4EFC-A461-1C7C2D36BC8A}" dt="2021-09-01T06:26:55.989" v="4171" actId="26606"/>
          <ac:grpSpMkLst>
            <pc:docMk/>
            <pc:sldMk cId="1464323550" sldId="298"/>
            <ac:grpSpMk id="24" creationId="{1A54B10D-23ED-48C3-B878-DB4D22D70CC5}"/>
          </ac:grpSpMkLst>
        </pc:grpChg>
        <pc:grpChg chg="add del">
          <ac:chgData name="Direction Campus Saint-Jean" userId="50328c4d-f5e7-447e-92f0-77bb1cfe9990" providerId="ADAL" clId="{D12D929F-DC57-4EFC-A461-1C7C2D36BC8A}" dt="2021-09-01T06:26:55.989" v="4171" actId="26606"/>
          <ac:grpSpMkLst>
            <pc:docMk/>
            <pc:sldMk cId="1464323550" sldId="298"/>
            <ac:grpSpMk id="48" creationId="{5D2B17EF-74EB-4C33-B2E2-8E727B2E7D68}"/>
          </ac:grpSpMkLst>
        </pc:grpChg>
        <pc:grpChg chg="add del">
          <ac:chgData name="Direction Campus Saint-Jean" userId="50328c4d-f5e7-447e-92f0-77bb1cfe9990" providerId="ADAL" clId="{D12D929F-DC57-4EFC-A461-1C7C2D36BC8A}" dt="2021-09-01T06:26:47.513" v="4165" actId="26606"/>
          <ac:grpSpMkLst>
            <pc:docMk/>
            <pc:sldMk cId="1464323550" sldId="298"/>
            <ac:grpSpMk id="65" creationId="{013C2CBB-FBA9-4601-A756-927997BF9E0D}"/>
          </ac:grpSpMkLst>
        </pc:grpChg>
        <pc:grpChg chg="add del">
          <ac:chgData name="Direction Campus Saint-Jean" userId="50328c4d-f5e7-447e-92f0-77bb1cfe9990" providerId="ADAL" clId="{D12D929F-DC57-4EFC-A461-1C7C2D36BC8A}" dt="2021-09-01T06:26:47.513" v="4165" actId="26606"/>
          <ac:grpSpMkLst>
            <pc:docMk/>
            <pc:sldMk cId="1464323550" sldId="298"/>
            <ac:grpSpMk id="79" creationId="{1A54B10D-23ED-48C3-B878-DB4D22D70CC5}"/>
          </ac:grpSpMkLst>
        </pc:grpChg>
        <pc:grpChg chg="add del">
          <ac:chgData name="Direction Campus Saint-Jean" userId="50328c4d-f5e7-447e-92f0-77bb1cfe9990" providerId="ADAL" clId="{D12D929F-DC57-4EFC-A461-1C7C2D36BC8A}" dt="2021-09-01T06:26:47.513" v="4165" actId="26606"/>
          <ac:grpSpMkLst>
            <pc:docMk/>
            <pc:sldMk cId="1464323550" sldId="298"/>
            <ac:grpSpMk id="101" creationId="{0B789310-9859-4942-98C8-3D2F12AAAE73}"/>
          </ac:grpSpMkLst>
        </pc:grpChg>
        <pc:grpChg chg="add del">
          <ac:chgData name="Direction Campus Saint-Jean" userId="50328c4d-f5e7-447e-92f0-77bb1cfe9990" providerId="ADAL" clId="{D12D929F-DC57-4EFC-A461-1C7C2D36BC8A}" dt="2021-09-01T06:26:51.222" v="4167" actId="26606"/>
          <ac:grpSpMkLst>
            <pc:docMk/>
            <pc:sldMk cId="1464323550" sldId="298"/>
            <ac:grpSpMk id="117" creationId="{013C2CBB-FBA9-4601-A756-927997BF9E0D}"/>
          </ac:grpSpMkLst>
        </pc:grpChg>
        <pc:grpChg chg="add del">
          <ac:chgData name="Direction Campus Saint-Jean" userId="50328c4d-f5e7-447e-92f0-77bb1cfe9990" providerId="ADAL" clId="{D12D929F-DC57-4EFC-A461-1C7C2D36BC8A}" dt="2021-09-01T06:26:51.222" v="4167" actId="26606"/>
          <ac:grpSpMkLst>
            <pc:docMk/>
            <pc:sldMk cId="1464323550" sldId="298"/>
            <ac:grpSpMk id="118" creationId="{1A54B10D-23ED-48C3-B878-DB4D22D70CC5}"/>
          </ac:grpSpMkLst>
        </pc:grpChg>
        <pc:grpChg chg="add del">
          <ac:chgData name="Direction Campus Saint-Jean" userId="50328c4d-f5e7-447e-92f0-77bb1cfe9990" providerId="ADAL" clId="{D12D929F-DC57-4EFC-A461-1C7C2D36BC8A}" dt="2021-09-01T06:26:54.635" v="4169" actId="26606"/>
          <ac:grpSpMkLst>
            <pc:docMk/>
            <pc:sldMk cId="1464323550" sldId="298"/>
            <ac:grpSpMk id="125" creationId="{013C2CBB-FBA9-4601-A756-927997BF9E0D}"/>
          </ac:grpSpMkLst>
        </pc:grpChg>
        <pc:grpChg chg="add del">
          <ac:chgData name="Direction Campus Saint-Jean" userId="50328c4d-f5e7-447e-92f0-77bb1cfe9990" providerId="ADAL" clId="{D12D929F-DC57-4EFC-A461-1C7C2D36BC8A}" dt="2021-09-01T06:26:54.635" v="4169" actId="26606"/>
          <ac:grpSpMkLst>
            <pc:docMk/>
            <pc:sldMk cId="1464323550" sldId="298"/>
            <ac:grpSpMk id="126" creationId="{1A54B10D-23ED-48C3-B878-DB4D22D70CC5}"/>
          </ac:grpSpMkLst>
        </pc:grpChg>
        <pc:picChg chg="add del">
          <ac:chgData name="Direction Campus Saint-Jean" userId="50328c4d-f5e7-447e-92f0-77bb1cfe9990" providerId="ADAL" clId="{D12D929F-DC57-4EFC-A461-1C7C2D36BC8A}" dt="2021-09-01T06:25:32.951" v="4142" actId="22"/>
          <ac:picMkLst>
            <pc:docMk/>
            <pc:sldMk cId="1464323550" sldId="298"/>
            <ac:picMk id="3" creationId="{7629DE2F-B8C8-4027-80B9-B3C6D7A43B20}"/>
          </ac:picMkLst>
        </pc:picChg>
        <pc:cxnChg chg="add del">
          <ac:chgData name="Direction Campus Saint-Jean" userId="50328c4d-f5e7-447e-92f0-77bb1cfe9990" providerId="ADAL" clId="{D12D929F-DC57-4EFC-A461-1C7C2D36BC8A}" dt="2021-09-01T06:26:55.989" v="4171" actId="26606"/>
          <ac:cxnSpMkLst>
            <pc:docMk/>
            <pc:sldMk cId="1464323550" sldId="298"/>
            <ac:cxnSpMk id="46" creationId="{27EBB3F9-D6F7-4F6A-8843-9FEBA15E4969}"/>
          </ac:cxnSpMkLst>
        </pc:cxnChg>
      </pc:sldChg>
      <pc:sldChg chg="new del">
        <pc:chgData name="Direction Campus Saint-Jean" userId="50328c4d-f5e7-447e-92f0-77bb1cfe9990" providerId="ADAL" clId="{D12D929F-DC57-4EFC-A461-1C7C2D36BC8A}" dt="2021-09-01T06:28:44.659" v="4182" actId="2696"/>
        <pc:sldMkLst>
          <pc:docMk/>
          <pc:sldMk cId="1814691879" sldId="299"/>
        </pc:sldMkLst>
      </pc:sldChg>
      <pc:sldChg chg="new del">
        <pc:chgData name="Direction Campus Saint-Jean" userId="50328c4d-f5e7-447e-92f0-77bb1cfe9990" providerId="ADAL" clId="{D12D929F-DC57-4EFC-A461-1C7C2D36BC8A}" dt="2021-09-01T06:28:31.809" v="4180" actId="680"/>
        <pc:sldMkLst>
          <pc:docMk/>
          <pc:sldMk cId="1067227946" sldId="300"/>
        </pc:sldMkLst>
      </pc:sldChg>
      <pc:sldChg chg="modSp new mod">
        <pc:chgData name="Direction Campus Saint-Jean" userId="50328c4d-f5e7-447e-92f0-77bb1cfe9990" providerId="ADAL" clId="{D12D929F-DC57-4EFC-A461-1C7C2D36BC8A}" dt="2021-09-01T07:59:38.542" v="4971" actId="20577"/>
        <pc:sldMkLst>
          <pc:docMk/>
          <pc:sldMk cId="4141264173" sldId="300"/>
        </pc:sldMkLst>
        <pc:spChg chg="mod">
          <ac:chgData name="Direction Campus Saint-Jean" userId="50328c4d-f5e7-447e-92f0-77bb1cfe9990" providerId="ADAL" clId="{D12D929F-DC57-4EFC-A461-1C7C2D36BC8A}" dt="2021-09-01T06:28:49.954" v="4194" actId="20577"/>
          <ac:spMkLst>
            <pc:docMk/>
            <pc:sldMk cId="4141264173" sldId="300"/>
            <ac:spMk id="2" creationId="{D8E442F4-56D9-40E8-A838-3F9D230EB27D}"/>
          </ac:spMkLst>
        </pc:spChg>
        <pc:spChg chg="mod">
          <ac:chgData name="Direction Campus Saint-Jean" userId="50328c4d-f5e7-447e-92f0-77bb1cfe9990" providerId="ADAL" clId="{D12D929F-DC57-4EFC-A461-1C7C2D36BC8A}" dt="2021-09-01T07:59:38.542" v="4971" actId="20577"/>
          <ac:spMkLst>
            <pc:docMk/>
            <pc:sldMk cId="4141264173" sldId="300"/>
            <ac:spMk id="3" creationId="{231D2790-E06D-42CB-AA38-B825A3A59787}"/>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5BD57B-12AC-429B-9F3F-BCAB422A908B}" type="doc">
      <dgm:prSet loTypeId="urn:microsoft.com/office/officeart/2005/8/layout/vList5" loCatId="list" qsTypeId="urn:microsoft.com/office/officeart/2005/8/quickstyle/simple4" qsCatId="simple" csTypeId="urn:microsoft.com/office/officeart/2005/8/colors/colorful1" csCatId="colorful"/>
      <dgm:spPr/>
      <dgm:t>
        <a:bodyPr/>
        <a:lstStyle/>
        <a:p>
          <a:endParaRPr lang="en-US"/>
        </a:p>
      </dgm:t>
    </dgm:pt>
    <dgm:pt modelId="{1841C1AC-3C6E-451C-88BA-6B98572F2D07}">
      <dgm:prSet/>
      <dgm:spPr/>
      <dgm:t>
        <a:bodyPr/>
        <a:lstStyle/>
        <a:p>
          <a:r>
            <a:rPr lang="fr-FR"/>
            <a:t>Titres et fonctions</a:t>
          </a:r>
          <a:endParaRPr lang="en-US"/>
        </a:p>
      </dgm:t>
    </dgm:pt>
    <dgm:pt modelId="{9126C416-E134-41FE-BC3A-3DEAC26349E8}" type="parTrans" cxnId="{C58A7BA4-41A4-4CD6-9911-31AF520D4640}">
      <dgm:prSet/>
      <dgm:spPr/>
      <dgm:t>
        <a:bodyPr/>
        <a:lstStyle/>
        <a:p>
          <a:endParaRPr lang="en-US"/>
        </a:p>
      </dgm:t>
    </dgm:pt>
    <dgm:pt modelId="{341249C9-BC1F-4A28-9F74-00AEFAEE64F0}" type="sibTrans" cxnId="{C58A7BA4-41A4-4CD6-9911-31AF520D4640}">
      <dgm:prSet/>
      <dgm:spPr/>
      <dgm:t>
        <a:bodyPr/>
        <a:lstStyle/>
        <a:p>
          <a:endParaRPr lang="en-US"/>
        </a:p>
      </dgm:t>
    </dgm:pt>
    <dgm:pt modelId="{B3CD69DF-5555-46E9-B5EE-8C925B9B40B2}">
      <dgm:prSet/>
      <dgm:spPr/>
      <dgm:t>
        <a:bodyPr/>
        <a:lstStyle/>
        <a:p>
          <a:r>
            <a:rPr lang="fr-FR"/>
            <a:t>Nominations</a:t>
          </a:r>
          <a:endParaRPr lang="en-US"/>
        </a:p>
      </dgm:t>
    </dgm:pt>
    <dgm:pt modelId="{81AF3912-F27B-45CC-A773-6E93D3CA0153}" type="parTrans" cxnId="{BE692169-788B-4DD5-BAF2-C1D29C21FDC0}">
      <dgm:prSet/>
      <dgm:spPr/>
      <dgm:t>
        <a:bodyPr/>
        <a:lstStyle/>
        <a:p>
          <a:endParaRPr lang="en-US"/>
        </a:p>
      </dgm:t>
    </dgm:pt>
    <dgm:pt modelId="{F011F271-DEF3-4CC6-948F-4544A3E81FE2}" type="sibTrans" cxnId="{BE692169-788B-4DD5-BAF2-C1D29C21FDC0}">
      <dgm:prSet/>
      <dgm:spPr/>
      <dgm:t>
        <a:bodyPr/>
        <a:lstStyle/>
        <a:p>
          <a:endParaRPr lang="en-US"/>
        </a:p>
      </dgm:t>
    </dgm:pt>
    <dgm:pt modelId="{80230480-3FDA-429A-802D-8EA2B2CEA30F}">
      <dgm:prSet/>
      <dgm:spPr/>
      <dgm:t>
        <a:bodyPr/>
        <a:lstStyle/>
        <a:p>
          <a:r>
            <a:rPr lang="fr-FR"/>
            <a:t>Ancienneté</a:t>
          </a:r>
          <a:endParaRPr lang="en-US"/>
        </a:p>
      </dgm:t>
    </dgm:pt>
    <dgm:pt modelId="{8BA97771-F761-4CC1-A0B2-7807506C8AB8}" type="parTrans" cxnId="{9348201A-7973-4290-82E7-182F74ECBE29}">
      <dgm:prSet/>
      <dgm:spPr/>
      <dgm:t>
        <a:bodyPr/>
        <a:lstStyle/>
        <a:p>
          <a:endParaRPr lang="en-US"/>
        </a:p>
      </dgm:t>
    </dgm:pt>
    <dgm:pt modelId="{3EAB2963-864C-441F-82ED-103F9D45A25A}" type="sibTrans" cxnId="{9348201A-7973-4290-82E7-182F74ECBE29}">
      <dgm:prSet/>
      <dgm:spPr/>
      <dgm:t>
        <a:bodyPr/>
        <a:lstStyle/>
        <a:p>
          <a:endParaRPr lang="en-US"/>
        </a:p>
      </dgm:t>
    </dgm:pt>
    <dgm:pt modelId="{CD5F650E-9CCF-4F5C-BC9C-4B640299D700}">
      <dgm:prSet/>
      <dgm:spPr/>
      <dgm:t>
        <a:bodyPr/>
        <a:lstStyle/>
        <a:p>
          <a:r>
            <a:rPr lang="fr-FR"/>
            <a:t>Priorité</a:t>
          </a:r>
          <a:endParaRPr lang="en-US"/>
        </a:p>
      </dgm:t>
    </dgm:pt>
    <dgm:pt modelId="{E74717FD-4F47-4872-8D03-51F962E6BA16}" type="parTrans" cxnId="{CD306340-70CF-4774-BFBB-6DA9CF7C34E6}">
      <dgm:prSet/>
      <dgm:spPr/>
      <dgm:t>
        <a:bodyPr/>
        <a:lstStyle/>
        <a:p>
          <a:endParaRPr lang="en-US"/>
        </a:p>
      </dgm:t>
    </dgm:pt>
    <dgm:pt modelId="{F3859E6E-FE8F-446A-85F5-47B0D05C678E}" type="sibTrans" cxnId="{CD306340-70CF-4774-BFBB-6DA9CF7C34E6}">
      <dgm:prSet/>
      <dgm:spPr/>
      <dgm:t>
        <a:bodyPr/>
        <a:lstStyle/>
        <a:p>
          <a:endParaRPr lang="en-US"/>
        </a:p>
      </dgm:t>
    </dgm:pt>
    <dgm:pt modelId="{E5F23116-87CE-47CD-9D98-4839056752AC}">
      <dgm:prSet/>
      <dgm:spPr/>
      <dgm:t>
        <a:bodyPr/>
        <a:lstStyle/>
        <a:p>
          <a:r>
            <a:rPr lang="fr-FR"/>
            <a:t>L’intérêt pédagogique au sens large</a:t>
          </a:r>
          <a:endParaRPr lang="en-US"/>
        </a:p>
      </dgm:t>
    </dgm:pt>
    <dgm:pt modelId="{CB9E2FAD-8B83-44EE-ABA7-983EEE51CAB6}" type="parTrans" cxnId="{CF76BE96-055A-4AAA-898D-93220FF1428B}">
      <dgm:prSet/>
      <dgm:spPr/>
      <dgm:t>
        <a:bodyPr/>
        <a:lstStyle/>
        <a:p>
          <a:endParaRPr lang="en-US"/>
        </a:p>
      </dgm:t>
    </dgm:pt>
    <dgm:pt modelId="{AF357566-2368-4C69-82E8-467EACA9E05F}" type="sibTrans" cxnId="{CF76BE96-055A-4AAA-898D-93220FF1428B}">
      <dgm:prSet/>
      <dgm:spPr/>
      <dgm:t>
        <a:bodyPr/>
        <a:lstStyle/>
        <a:p>
          <a:endParaRPr lang="en-US"/>
        </a:p>
      </dgm:t>
    </dgm:pt>
    <dgm:pt modelId="{1D1FA731-C164-40E5-8742-CA368DA5D345}">
      <dgm:prSet/>
      <dgm:spPr/>
      <dgm:t>
        <a:bodyPr/>
        <a:lstStyle/>
        <a:p>
          <a:r>
            <a:rPr lang="fr-FR"/>
            <a:t>Vos désidérata dans la mesure du possible</a:t>
          </a:r>
          <a:endParaRPr lang="en-US"/>
        </a:p>
      </dgm:t>
    </dgm:pt>
    <dgm:pt modelId="{C9285BFE-D448-405A-A6A3-B0C527E181B3}" type="parTrans" cxnId="{DF5253AC-6180-4E1B-B93D-54EEC9380F23}">
      <dgm:prSet/>
      <dgm:spPr/>
      <dgm:t>
        <a:bodyPr/>
        <a:lstStyle/>
        <a:p>
          <a:endParaRPr lang="en-US"/>
        </a:p>
      </dgm:t>
    </dgm:pt>
    <dgm:pt modelId="{60B36008-CAF7-45F1-98FA-A8F6423FC473}" type="sibTrans" cxnId="{DF5253AC-6180-4E1B-B93D-54EEC9380F23}">
      <dgm:prSet/>
      <dgm:spPr/>
      <dgm:t>
        <a:bodyPr/>
        <a:lstStyle/>
        <a:p>
          <a:endParaRPr lang="en-US"/>
        </a:p>
      </dgm:t>
    </dgm:pt>
    <dgm:pt modelId="{A99275DD-55D7-46DF-9CFD-7109E72950AB}" type="pres">
      <dgm:prSet presAssocID="{8F5BD57B-12AC-429B-9F3F-BCAB422A908B}" presName="Name0" presStyleCnt="0">
        <dgm:presLayoutVars>
          <dgm:dir/>
          <dgm:animLvl val="lvl"/>
          <dgm:resizeHandles val="exact"/>
        </dgm:presLayoutVars>
      </dgm:prSet>
      <dgm:spPr/>
    </dgm:pt>
    <dgm:pt modelId="{B7358281-C566-4675-8AE7-1E5A8EBC797A}" type="pres">
      <dgm:prSet presAssocID="{1841C1AC-3C6E-451C-88BA-6B98572F2D07}" presName="linNode" presStyleCnt="0"/>
      <dgm:spPr/>
    </dgm:pt>
    <dgm:pt modelId="{9161755C-5632-4DDC-8FDB-5D446A9422AF}" type="pres">
      <dgm:prSet presAssocID="{1841C1AC-3C6E-451C-88BA-6B98572F2D07}" presName="parentText" presStyleLbl="node1" presStyleIdx="0" presStyleCnt="6">
        <dgm:presLayoutVars>
          <dgm:chMax val="1"/>
          <dgm:bulletEnabled val="1"/>
        </dgm:presLayoutVars>
      </dgm:prSet>
      <dgm:spPr/>
    </dgm:pt>
    <dgm:pt modelId="{F8F4C05F-006B-4381-84B5-CC4D9A72AB77}" type="pres">
      <dgm:prSet presAssocID="{341249C9-BC1F-4A28-9F74-00AEFAEE64F0}" presName="sp" presStyleCnt="0"/>
      <dgm:spPr/>
    </dgm:pt>
    <dgm:pt modelId="{E490D572-B032-4361-8574-97750D8D4E6E}" type="pres">
      <dgm:prSet presAssocID="{B3CD69DF-5555-46E9-B5EE-8C925B9B40B2}" presName="linNode" presStyleCnt="0"/>
      <dgm:spPr/>
    </dgm:pt>
    <dgm:pt modelId="{BF9980C4-9662-41BF-87D0-1598E628CF68}" type="pres">
      <dgm:prSet presAssocID="{B3CD69DF-5555-46E9-B5EE-8C925B9B40B2}" presName="parentText" presStyleLbl="node1" presStyleIdx="1" presStyleCnt="6">
        <dgm:presLayoutVars>
          <dgm:chMax val="1"/>
          <dgm:bulletEnabled val="1"/>
        </dgm:presLayoutVars>
      </dgm:prSet>
      <dgm:spPr/>
    </dgm:pt>
    <dgm:pt modelId="{FB758416-4D77-43ED-A75E-C7E48F6FE4CB}" type="pres">
      <dgm:prSet presAssocID="{F011F271-DEF3-4CC6-948F-4544A3E81FE2}" presName="sp" presStyleCnt="0"/>
      <dgm:spPr/>
    </dgm:pt>
    <dgm:pt modelId="{69A09DD1-DEF8-46E3-B262-75C5189CBC85}" type="pres">
      <dgm:prSet presAssocID="{80230480-3FDA-429A-802D-8EA2B2CEA30F}" presName="linNode" presStyleCnt="0"/>
      <dgm:spPr/>
    </dgm:pt>
    <dgm:pt modelId="{3EDAD357-9C47-48A4-B061-5A39BB7E16C7}" type="pres">
      <dgm:prSet presAssocID="{80230480-3FDA-429A-802D-8EA2B2CEA30F}" presName="parentText" presStyleLbl="node1" presStyleIdx="2" presStyleCnt="6">
        <dgm:presLayoutVars>
          <dgm:chMax val="1"/>
          <dgm:bulletEnabled val="1"/>
        </dgm:presLayoutVars>
      </dgm:prSet>
      <dgm:spPr/>
    </dgm:pt>
    <dgm:pt modelId="{6A354D78-0691-4A21-AC72-77B19B33DF07}" type="pres">
      <dgm:prSet presAssocID="{3EAB2963-864C-441F-82ED-103F9D45A25A}" presName="sp" presStyleCnt="0"/>
      <dgm:spPr/>
    </dgm:pt>
    <dgm:pt modelId="{1B82AFD0-3D58-46A1-A146-CB7A09F4B0A8}" type="pres">
      <dgm:prSet presAssocID="{CD5F650E-9CCF-4F5C-BC9C-4B640299D700}" presName="linNode" presStyleCnt="0"/>
      <dgm:spPr/>
    </dgm:pt>
    <dgm:pt modelId="{CCD8317C-55C4-4DFC-8177-12BC09DF0BA0}" type="pres">
      <dgm:prSet presAssocID="{CD5F650E-9CCF-4F5C-BC9C-4B640299D700}" presName="parentText" presStyleLbl="node1" presStyleIdx="3" presStyleCnt="6">
        <dgm:presLayoutVars>
          <dgm:chMax val="1"/>
          <dgm:bulletEnabled val="1"/>
        </dgm:presLayoutVars>
      </dgm:prSet>
      <dgm:spPr/>
    </dgm:pt>
    <dgm:pt modelId="{BD349904-0FDB-4606-A1DC-683D4B690D87}" type="pres">
      <dgm:prSet presAssocID="{F3859E6E-FE8F-446A-85F5-47B0D05C678E}" presName="sp" presStyleCnt="0"/>
      <dgm:spPr/>
    </dgm:pt>
    <dgm:pt modelId="{B91AC744-DE01-44EF-865C-E8330ACB51C6}" type="pres">
      <dgm:prSet presAssocID="{E5F23116-87CE-47CD-9D98-4839056752AC}" presName="linNode" presStyleCnt="0"/>
      <dgm:spPr/>
    </dgm:pt>
    <dgm:pt modelId="{93783E98-1345-4366-A827-97FC1E5E017C}" type="pres">
      <dgm:prSet presAssocID="{E5F23116-87CE-47CD-9D98-4839056752AC}" presName="parentText" presStyleLbl="node1" presStyleIdx="4" presStyleCnt="6">
        <dgm:presLayoutVars>
          <dgm:chMax val="1"/>
          <dgm:bulletEnabled val="1"/>
        </dgm:presLayoutVars>
      </dgm:prSet>
      <dgm:spPr/>
    </dgm:pt>
    <dgm:pt modelId="{DF6CB35C-C432-4477-BD95-71114AFE35A6}" type="pres">
      <dgm:prSet presAssocID="{AF357566-2368-4C69-82E8-467EACA9E05F}" presName="sp" presStyleCnt="0"/>
      <dgm:spPr/>
    </dgm:pt>
    <dgm:pt modelId="{579A27E2-EB1A-4560-A7A4-073A26DD2A92}" type="pres">
      <dgm:prSet presAssocID="{1D1FA731-C164-40E5-8742-CA368DA5D345}" presName="linNode" presStyleCnt="0"/>
      <dgm:spPr/>
    </dgm:pt>
    <dgm:pt modelId="{89A5C36D-E86D-47FC-B643-D630EC047902}" type="pres">
      <dgm:prSet presAssocID="{1D1FA731-C164-40E5-8742-CA368DA5D345}" presName="parentText" presStyleLbl="node1" presStyleIdx="5" presStyleCnt="6">
        <dgm:presLayoutVars>
          <dgm:chMax val="1"/>
          <dgm:bulletEnabled val="1"/>
        </dgm:presLayoutVars>
      </dgm:prSet>
      <dgm:spPr/>
    </dgm:pt>
  </dgm:ptLst>
  <dgm:cxnLst>
    <dgm:cxn modelId="{9348201A-7973-4290-82E7-182F74ECBE29}" srcId="{8F5BD57B-12AC-429B-9F3F-BCAB422A908B}" destId="{80230480-3FDA-429A-802D-8EA2B2CEA30F}" srcOrd="2" destOrd="0" parTransId="{8BA97771-F761-4CC1-A0B2-7807506C8AB8}" sibTransId="{3EAB2963-864C-441F-82ED-103F9D45A25A}"/>
    <dgm:cxn modelId="{9103AE37-D378-4FF5-A7AE-AAA34053B8EE}" type="presOf" srcId="{80230480-3FDA-429A-802D-8EA2B2CEA30F}" destId="{3EDAD357-9C47-48A4-B061-5A39BB7E16C7}" srcOrd="0" destOrd="0" presId="urn:microsoft.com/office/officeart/2005/8/layout/vList5"/>
    <dgm:cxn modelId="{0F4F853A-16BD-4E31-8D0B-83DB4E3C2B33}" type="presOf" srcId="{1D1FA731-C164-40E5-8742-CA368DA5D345}" destId="{89A5C36D-E86D-47FC-B643-D630EC047902}" srcOrd="0" destOrd="0" presId="urn:microsoft.com/office/officeart/2005/8/layout/vList5"/>
    <dgm:cxn modelId="{CD306340-70CF-4774-BFBB-6DA9CF7C34E6}" srcId="{8F5BD57B-12AC-429B-9F3F-BCAB422A908B}" destId="{CD5F650E-9CCF-4F5C-BC9C-4B640299D700}" srcOrd="3" destOrd="0" parTransId="{E74717FD-4F47-4872-8D03-51F962E6BA16}" sibTransId="{F3859E6E-FE8F-446A-85F5-47B0D05C678E}"/>
    <dgm:cxn modelId="{BE692169-788B-4DD5-BAF2-C1D29C21FDC0}" srcId="{8F5BD57B-12AC-429B-9F3F-BCAB422A908B}" destId="{B3CD69DF-5555-46E9-B5EE-8C925B9B40B2}" srcOrd="1" destOrd="0" parTransId="{81AF3912-F27B-45CC-A773-6E93D3CA0153}" sibTransId="{F011F271-DEF3-4CC6-948F-4544A3E81FE2}"/>
    <dgm:cxn modelId="{D21DB176-BD5D-46D9-870A-F7DE97121951}" type="presOf" srcId="{E5F23116-87CE-47CD-9D98-4839056752AC}" destId="{93783E98-1345-4366-A827-97FC1E5E017C}" srcOrd="0" destOrd="0" presId="urn:microsoft.com/office/officeart/2005/8/layout/vList5"/>
    <dgm:cxn modelId="{B4453880-2CAB-4A32-9522-842F7437BC79}" type="presOf" srcId="{1841C1AC-3C6E-451C-88BA-6B98572F2D07}" destId="{9161755C-5632-4DDC-8FDB-5D446A9422AF}" srcOrd="0" destOrd="0" presId="urn:microsoft.com/office/officeart/2005/8/layout/vList5"/>
    <dgm:cxn modelId="{CF76BE96-055A-4AAA-898D-93220FF1428B}" srcId="{8F5BD57B-12AC-429B-9F3F-BCAB422A908B}" destId="{E5F23116-87CE-47CD-9D98-4839056752AC}" srcOrd="4" destOrd="0" parTransId="{CB9E2FAD-8B83-44EE-ABA7-983EEE51CAB6}" sibTransId="{AF357566-2368-4C69-82E8-467EACA9E05F}"/>
    <dgm:cxn modelId="{881D3A9B-499B-4858-B842-E18D7E8AC766}" type="presOf" srcId="{CD5F650E-9CCF-4F5C-BC9C-4B640299D700}" destId="{CCD8317C-55C4-4DFC-8177-12BC09DF0BA0}" srcOrd="0" destOrd="0" presId="urn:microsoft.com/office/officeart/2005/8/layout/vList5"/>
    <dgm:cxn modelId="{C58A7BA4-41A4-4CD6-9911-31AF520D4640}" srcId="{8F5BD57B-12AC-429B-9F3F-BCAB422A908B}" destId="{1841C1AC-3C6E-451C-88BA-6B98572F2D07}" srcOrd="0" destOrd="0" parTransId="{9126C416-E134-41FE-BC3A-3DEAC26349E8}" sibTransId="{341249C9-BC1F-4A28-9F74-00AEFAEE64F0}"/>
    <dgm:cxn modelId="{258B2DA5-0B0F-48AC-8AC5-EDBBC4BFAF81}" type="presOf" srcId="{B3CD69DF-5555-46E9-B5EE-8C925B9B40B2}" destId="{BF9980C4-9662-41BF-87D0-1598E628CF68}" srcOrd="0" destOrd="0" presId="urn:microsoft.com/office/officeart/2005/8/layout/vList5"/>
    <dgm:cxn modelId="{66828FA7-1C36-4A43-BA7D-83B73A073832}" type="presOf" srcId="{8F5BD57B-12AC-429B-9F3F-BCAB422A908B}" destId="{A99275DD-55D7-46DF-9CFD-7109E72950AB}" srcOrd="0" destOrd="0" presId="urn:microsoft.com/office/officeart/2005/8/layout/vList5"/>
    <dgm:cxn modelId="{DF5253AC-6180-4E1B-B93D-54EEC9380F23}" srcId="{8F5BD57B-12AC-429B-9F3F-BCAB422A908B}" destId="{1D1FA731-C164-40E5-8742-CA368DA5D345}" srcOrd="5" destOrd="0" parTransId="{C9285BFE-D448-405A-A6A3-B0C527E181B3}" sibTransId="{60B36008-CAF7-45F1-98FA-A8F6423FC473}"/>
    <dgm:cxn modelId="{A6323C89-83D7-4744-A822-69654F499C02}" type="presParOf" srcId="{A99275DD-55D7-46DF-9CFD-7109E72950AB}" destId="{B7358281-C566-4675-8AE7-1E5A8EBC797A}" srcOrd="0" destOrd="0" presId="urn:microsoft.com/office/officeart/2005/8/layout/vList5"/>
    <dgm:cxn modelId="{A668DD10-F246-473A-A61B-04F71BF7A986}" type="presParOf" srcId="{B7358281-C566-4675-8AE7-1E5A8EBC797A}" destId="{9161755C-5632-4DDC-8FDB-5D446A9422AF}" srcOrd="0" destOrd="0" presId="urn:microsoft.com/office/officeart/2005/8/layout/vList5"/>
    <dgm:cxn modelId="{A0C2857D-8995-4D01-9C88-27AF28350341}" type="presParOf" srcId="{A99275DD-55D7-46DF-9CFD-7109E72950AB}" destId="{F8F4C05F-006B-4381-84B5-CC4D9A72AB77}" srcOrd="1" destOrd="0" presId="urn:microsoft.com/office/officeart/2005/8/layout/vList5"/>
    <dgm:cxn modelId="{7A484DFE-4177-4103-901B-EAF9721DBEE8}" type="presParOf" srcId="{A99275DD-55D7-46DF-9CFD-7109E72950AB}" destId="{E490D572-B032-4361-8574-97750D8D4E6E}" srcOrd="2" destOrd="0" presId="urn:microsoft.com/office/officeart/2005/8/layout/vList5"/>
    <dgm:cxn modelId="{FDB77A78-709F-49FA-8A7D-9F151694B315}" type="presParOf" srcId="{E490D572-B032-4361-8574-97750D8D4E6E}" destId="{BF9980C4-9662-41BF-87D0-1598E628CF68}" srcOrd="0" destOrd="0" presId="urn:microsoft.com/office/officeart/2005/8/layout/vList5"/>
    <dgm:cxn modelId="{487CB329-3614-4FD0-86F6-1BC46684092F}" type="presParOf" srcId="{A99275DD-55D7-46DF-9CFD-7109E72950AB}" destId="{FB758416-4D77-43ED-A75E-C7E48F6FE4CB}" srcOrd="3" destOrd="0" presId="urn:microsoft.com/office/officeart/2005/8/layout/vList5"/>
    <dgm:cxn modelId="{76DC7E84-BFBF-4B37-9774-D7641AE3CFB3}" type="presParOf" srcId="{A99275DD-55D7-46DF-9CFD-7109E72950AB}" destId="{69A09DD1-DEF8-46E3-B262-75C5189CBC85}" srcOrd="4" destOrd="0" presId="urn:microsoft.com/office/officeart/2005/8/layout/vList5"/>
    <dgm:cxn modelId="{D0807B2A-E24F-476E-87F6-EEAD6380E2F6}" type="presParOf" srcId="{69A09DD1-DEF8-46E3-B262-75C5189CBC85}" destId="{3EDAD357-9C47-48A4-B061-5A39BB7E16C7}" srcOrd="0" destOrd="0" presId="urn:microsoft.com/office/officeart/2005/8/layout/vList5"/>
    <dgm:cxn modelId="{85D8FE90-E413-45D2-9A6F-9ED16668E5E7}" type="presParOf" srcId="{A99275DD-55D7-46DF-9CFD-7109E72950AB}" destId="{6A354D78-0691-4A21-AC72-77B19B33DF07}" srcOrd="5" destOrd="0" presId="urn:microsoft.com/office/officeart/2005/8/layout/vList5"/>
    <dgm:cxn modelId="{9A78C967-0119-4C12-A790-C7DE9178CD6A}" type="presParOf" srcId="{A99275DD-55D7-46DF-9CFD-7109E72950AB}" destId="{1B82AFD0-3D58-46A1-A146-CB7A09F4B0A8}" srcOrd="6" destOrd="0" presId="urn:microsoft.com/office/officeart/2005/8/layout/vList5"/>
    <dgm:cxn modelId="{28707F32-6709-4916-9EE4-295E82357FB1}" type="presParOf" srcId="{1B82AFD0-3D58-46A1-A146-CB7A09F4B0A8}" destId="{CCD8317C-55C4-4DFC-8177-12BC09DF0BA0}" srcOrd="0" destOrd="0" presId="urn:microsoft.com/office/officeart/2005/8/layout/vList5"/>
    <dgm:cxn modelId="{263556D3-B0AF-4866-B9DC-A54B59F32EF6}" type="presParOf" srcId="{A99275DD-55D7-46DF-9CFD-7109E72950AB}" destId="{BD349904-0FDB-4606-A1DC-683D4B690D87}" srcOrd="7" destOrd="0" presId="urn:microsoft.com/office/officeart/2005/8/layout/vList5"/>
    <dgm:cxn modelId="{A486FCB7-6C3B-4B23-9F51-8BCB14DEC93F}" type="presParOf" srcId="{A99275DD-55D7-46DF-9CFD-7109E72950AB}" destId="{B91AC744-DE01-44EF-865C-E8330ACB51C6}" srcOrd="8" destOrd="0" presId="urn:microsoft.com/office/officeart/2005/8/layout/vList5"/>
    <dgm:cxn modelId="{C9BBF471-58C0-4544-B901-7210A1FC6D0D}" type="presParOf" srcId="{B91AC744-DE01-44EF-865C-E8330ACB51C6}" destId="{93783E98-1345-4366-A827-97FC1E5E017C}" srcOrd="0" destOrd="0" presId="urn:microsoft.com/office/officeart/2005/8/layout/vList5"/>
    <dgm:cxn modelId="{47FE4867-F683-45C1-896B-0420C1ED561B}" type="presParOf" srcId="{A99275DD-55D7-46DF-9CFD-7109E72950AB}" destId="{DF6CB35C-C432-4477-BD95-71114AFE35A6}" srcOrd="9" destOrd="0" presId="urn:microsoft.com/office/officeart/2005/8/layout/vList5"/>
    <dgm:cxn modelId="{DDCB1457-F9A1-428C-9C8B-4A50A456BC90}" type="presParOf" srcId="{A99275DD-55D7-46DF-9CFD-7109E72950AB}" destId="{579A27E2-EB1A-4560-A7A4-073A26DD2A92}" srcOrd="10" destOrd="0" presId="urn:microsoft.com/office/officeart/2005/8/layout/vList5"/>
    <dgm:cxn modelId="{161F98F6-F783-4972-BBE5-351D417FF12D}" type="presParOf" srcId="{579A27E2-EB1A-4560-A7A4-073A26DD2A92}" destId="{89A5C36D-E86D-47FC-B643-D630EC047902}"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7CB3F9-F371-4D4B-8715-A1606070E1A6}" type="doc">
      <dgm:prSet loTypeId="urn:microsoft.com/office/officeart/2005/8/layout/venn1" loCatId="relationship" qsTypeId="urn:microsoft.com/office/officeart/2005/8/quickstyle/simple1" qsCatId="simple" csTypeId="urn:microsoft.com/office/officeart/2005/8/colors/accent1_2" csCatId="accent1" phldr="1"/>
      <dgm:spPr/>
    </dgm:pt>
    <dgm:pt modelId="{214615CD-79AF-46E8-AF27-1F0DA4906098}">
      <dgm:prSet phldrT="[Texte]" custT="1"/>
      <dgm:spPr/>
      <dgm:t>
        <a:bodyPr/>
        <a:lstStyle/>
        <a:p>
          <a:r>
            <a:rPr lang="fr-FR" sz="2000" dirty="0"/>
            <a:t>- Titres et fonctions</a:t>
          </a:r>
        </a:p>
        <a:p>
          <a:r>
            <a:rPr lang="fr-FR" sz="2000" dirty="0"/>
            <a:t>-Pacte pour un enseignement d’excellence</a:t>
          </a:r>
        </a:p>
        <a:p>
          <a:r>
            <a:rPr lang="fr-FR" sz="2000" dirty="0"/>
            <a:t>-Contrat d’objectifs</a:t>
          </a:r>
        </a:p>
        <a:p>
          <a:r>
            <a:rPr lang="fr-FR" sz="2000" dirty="0"/>
            <a:t>-Statut des enseignants</a:t>
          </a:r>
        </a:p>
        <a:p>
          <a:r>
            <a:rPr lang="fr-FR" sz="2000" dirty="0"/>
            <a:t>- …</a:t>
          </a:r>
        </a:p>
        <a:p>
          <a:r>
            <a:rPr lang="fr-FR" sz="2000" dirty="0"/>
            <a:t> A l’avenir : - Les pôles</a:t>
          </a:r>
        </a:p>
        <a:p>
          <a:r>
            <a:rPr lang="fr-FR" sz="2000" dirty="0"/>
            <a:t>-Tronc commun</a:t>
          </a:r>
        </a:p>
        <a:p>
          <a:r>
            <a:rPr lang="fr-FR" sz="2000" dirty="0"/>
            <a:t>- Réforme du qualifiant</a:t>
          </a:r>
        </a:p>
        <a:p>
          <a:endParaRPr lang="fr-BE" sz="2400" dirty="0"/>
        </a:p>
      </dgm:t>
    </dgm:pt>
    <dgm:pt modelId="{BCE532CD-1695-46A7-BAA2-B0A22E38EB1F}" type="parTrans" cxnId="{0EDE3604-5B8D-4625-A25F-CCC9EAC57DA9}">
      <dgm:prSet/>
      <dgm:spPr/>
      <dgm:t>
        <a:bodyPr/>
        <a:lstStyle/>
        <a:p>
          <a:endParaRPr lang="fr-BE"/>
        </a:p>
      </dgm:t>
    </dgm:pt>
    <dgm:pt modelId="{17646D00-9FAE-4C35-90AD-E9CDE6F8BD95}" type="sibTrans" cxnId="{0EDE3604-5B8D-4625-A25F-CCC9EAC57DA9}">
      <dgm:prSet/>
      <dgm:spPr/>
      <dgm:t>
        <a:bodyPr/>
        <a:lstStyle/>
        <a:p>
          <a:endParaRPr lang="fr-BE"/>
        </a:p>
      </dgm:t>
    </dgm:pt>
    <dgm:pt modelId="{E170419D-341A-4A06-99BF-B496E364B403}">
      <dgm:prSet phldrT="[Texte]" custT="1"/>
      <dgm:spPr/>
      <dgm:t>
        <a:bodyPr/>
        <a:lstStyle/>
        <a:p>
          <a:r>
            <a:rPr lang="fr-FR" sz="2400" dirty="0"/>
            <a:t>- Daspa</a:t>
          </a:r>
        </a:p>
        <a:p>
          <a:r>
            <a:rPr lang="fr-FR" sz="2400" dirty="0"/>
            <a:t>- Créativité</a:t>
          </a:r>
        </a:p>
        <a:p>
          <a:r>
            <a:rPr lang="fr-FR" sz="2400" dirty="0"/>
            <a:t>- Diversité culturelle</a:t>
          </a:r>
        </a:p>
        <a:p>
          <a:r>
            <a:rPr lang="fr-FR" sz="2400" dirty="0"/>
            <a:t>- Proximité</a:t>
          </a:r>
        </a:p>
        <a:p>
          <a:r>
            <a:rPr lang="fr-FR" sz="2400" dirty="0"/>
            <a:t>- Réactivité</a:t>
          </a:r>
        </a:p>
        <a:p>
          <a:r>
            <a:rPr lang="fr-FR" sz="2400" dirty="0"/>
            <a:t>-Implication</a:t>
          </a:r>
        </a:p>
        <a:p>
          <a:r>
            <a:rPr lang="fr-FR" sz="2400" dirty="0"/>
            <a:t>-Solidarité</a:t>
          </a:r>
        </a:p>
        <a:p>
          <a:r>
            <a:rPr lang="fr-FR" sz="2400" dirty="0"/>
            <a:t>- Motivation</a:t>
          </a:r>
        </a:p>
        <a:p>
          <a:r>
            <a:rPr lang="fr-FR" sz="2400" dirty="0"/>
            <a:t>-…</a:t>
          </a:r>
          <a:endParaRPr lang="fr-BE" sz="2400" dirty="0"/>
        </a:p>
      </dgm:t>
    </dgm:pt>
    <dgm:pt modelId="{F6541D84-3455-42A4-ACC3-3FF16B4DDB30}" type="parTrans" cxnId="{2F629919-4F57-49FD-89E0-BB208A2CAF35}">
      <dgm:prSet/>
      <dgm:spPr/>
      <dgm:t>
        <a:bodyPr/>
        <a:lstStyle/>
        <a:p>
          <a:endParaRPr lang="fr-BE"/>
        </a:p>
      </dgm:t>
    </dgm:pt>
    <dgm:pt modelId="{F22F291D-3DB5-499D-9266-987B343EBC3C}" type="sibTrans" cxnId="{2F629919-4F57-49FD-89E0-BB208A2CAF35}">
      <dgm:prSet/>
      <dgm:spPr/>
      <dgm:t>
        <a:bodyPr/>
        <a:lstStyle/>
        <a:p>
          <a:endParaRPr lang="fr-BE"/>
        </a:p>
      </dgm:t>
    </dgm:pt>
    <dgm:pt modelId="{8E8F5D4A-EB31-485F-A9AE-82C9AE9D2D24}" type="pres">
      <dgm:prSet presAssocID="{B67CB3F9-F371-4D4B-8715-A1606070E1A6}" presName="compositeShape" presStyleCnt="0">
        <dgm:presLayoutVars>
          <dgm:chMax val="7"/>
          <dgm:dir/>
          <dgm:resizeHandles val="exact"/>
        </dgm:presLayoutVars>
      </dgm:prSet>
      <dgm:spPr/>
    </dgm:pt>
    <dgm:pt modelId="{D1A71791-5C61-4C7F-8C4B-7A5A822B3962}" type="pres">
      <dgm:prSet presAssocID="{214615CD-79AF-46E8-AF27-1F0DA4906098}" presName="circ1" presStyleLbl="vennNode1" presStyleIdx="0" presStyleCnt="2" custScaleY="96205"/>
      <dgm:spPr/>
    </dgm:pt>
    <dgm:pt modelId="{01FC7C60-DA67-4D36-813A-28DF6B2C032C}" type="pres">
      <dgm:prSet presAssocID="{214615CD-79AF-46E8-AF27-1F0DA4906098}" presName="circ1Tx" presStyleLbl="revTx" presStyleIdx="0" presStyleCnt="0">
        <dgm:presLayoutVars>
          <dgm:chMax val="0"/>
          <dgm:chPref val="0"/>
          <dgm:bulletEnabled val="1"/>
        </dgm:presLayoutVars>
      </dgm:prSet>
      <dgm:spPr/>
    </dgm:pt>
    <dgm:pt modelId="{82ED5C20-ADB5-43F6-8711-E57EF64EE92B}" type="pres">
      <dgm:prSet presAssocID="{E170419D-341A-4A06-99BF-B496E364B403}" presName="circ2" presStyleLbl="vennNode1" presStyleIdx="1" presStyleCnt="2" custLinFactNeighborX="-425" custLinFactNeighborY="284"/>
      <dgm:spPr/>
    </dgm:pt>
    <dgm:pt modelId="{EC536F1B-F86B-412F-921F-16ABB006F551}" type="pres">
      <dgm:prSet presAssocID="{E170419D-341A-4A06-99BF-B496E364B403}" presName="circ2Tx" presStyleLbl="revTx" presStyleIdx="0" presStyleCnt="0">
        <dgm:presLayoutVars>
          <dgm:chMax val="0"/>
          <dgm:chPref val="0"/>
          <dgm:bulletEnabled val="1"/>
        </dgm:presLayoutVars>
      </dgm:prSet>
      <dgm:spPr/>
    </dgm:pt>
  </dgm:ptLst>
  <dgm:cxnLst>
    <dgm:cxn modelId="{0EDE3604-5B8D-4625-A25F-CCC9EAC57DA9}" srcId="{B67CB3F9-F371-4D4B-8715-A1606070E1A6}" destId="{214615CD-79AF-46E8-AF27-1F0DA4906098}" srcOrd="0" destOrd="0" parTransId="{BCE532CD-1695-46A7-BAA2-B0A22E38EB1F}" sibTransId="{17646D00-9FAE-4C35-90AD-E9CDE6F8BD95}"/>
    <dgm:cxn modelId="{2F629919-4F57-49FD-89E0-BB208A2CAF35}" srcId="{B67CB3F9-F371-4D4B-8715-A1606070E1A6}" destId="{E170419D-341A-4A06-99BF-B496E364B403}" srcOrd="1" destOrd="0" parTransId="{F6541D84-3455-42A4-ACC3-3FF16B4DDB30}" sibTransId="{F22F291D-3DB5-499D-9266-987B343EBC3C}"/>
    <dgm:cxn modelId="{E0B95A1D-8C31-4E77-A992-CDF03654C320}" type="presOf" srcId="{214615CD-79AF-46E8-AF27-1F0DA4906098}" destId="{01FC7C60-DA67-4D36-813A-28DF6B2C032C}" srcOrd="1" destOrd="0" presId="urn:microsoft.com/office/officeart/2005/8/layout/venn1"/>
    <dgm:cxn modelId="{C1756C53-4948-462B-8456-C2A45B1AC122}" type="presOf" srcId="{B67CB3F9-F371-4D4B-8715-A1606070E1A6}" destId="{8E8F5D4A-EB31-485F-A9AE-82C9AE9D2D24}" srcOrd="0" destOrd="0" presId="urn:microsoft.com/office/officeart/2005/8/layout/venn1"/>
    <dgm:cxn modelId="{F031D682-7A81-454A-AEB8-0021DE22FABC}" type="presOf" srcId="{214615CD-79AF-46E8-AF27-1F0DA4906098}" destId="{D1A71791-5C61-4C7F-8C4B-7A5A822B3962}" srcOrd="0" destOrd="0" presId="urn:microsoft.com/office/officeart/2005/8/layout/venn1"/>
    <dgm:cxn modelId="{EBFE598F-EE53-477D-B20F-8D37EDD524E7}" type="presOf" srcId="{E170419D-341A-4A06-99BF-B496E364B403}" destId="{EC536F1B-F86B-412F-921F-16ABB006F551}" srcOrd="1" destOrd="0" presId="urn:microsoft.com/office/officeart/2005/8/layout/venn1"/>
    <dgm:cxn modelId="{AB5B52A6-F234-4958-B3DC-ED8E36D5C1EC}" type="presOf" srcId="{E170419D-341A-4A06-99BF-B496E364B403}" destId="{82ED5C20-ADB5-43F6-8711-E57EF64EE92B}" srcOrd="0" destOrd="0" presId="urn:microsoft.com/office/officeart/2005/8/layout/venn1"/>
    <dgm:cxn modelId="{42F5E26C-569E-4CE9-9C83-064C5B55C4B7}" type="presParOf" srcId="{8E8F5D4A-EB31-485F-A9AE-82C9AE9D2D24}" destId="{D1A71791-5C61-4C7F-8C4B-7A5A822B3962}" srcOrd="0" destOrd="0" presId="urn:microsoft.com/office/officeart/2005/8/layout/venn1"/>
    <dgm:cxn modelId="{50D474F5-B7B5-4B83-B83C-695417406773}" type="presParOf" srcId="{8E8F5D4A-EB31-485F-A9AE-82C9AE9D2D24}" destId="{01FC7C60-DA67-4D36-813A-28DF6B2C032C}" srcOrd="1" destOrd="0" presId="urn:microsoft.com/office/officeart/2005/8/layout/venn1"/>
    <dgm:cxn modelId="{184AAE0D-D47B-476E-A827-36704E2F8C39}" type="presParOf" srcId="{8E8F5D4A-EB31-485F-A9AE-82C9AE9D2D24}" destId="{82ED5C20-ADB5-43F6-8711-E57EF64EE92B}" srcOrd="2" destOrd="0" presId="urn:microsoft.com/office/officeart/2005/8/layout/venn1"/>
    <dgm:cxn modelId="{CD04B9DC-5706-449B-ADF0-4A9FD69ABC61}" type="presParOf" srcId="{8E8F5D4A-EB31-485F-A9AE-82C9AE9D2D24}" destId="{EC536F1B-F86B-412F-921F-16ABB006F551}"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61755C-5632-4DDC-8FDB-5D446A9422AF}">
      <dsp:nvSpPr>
        <dsp:cNvPr id="0" name=""/>
        <dsp:cNvSpPr/>
      </dsp:nvSpPr>
      <dsp:spPr>
        <a:xfrm>
          <a:off x="3285051" y="1130"/>
          <a:ext cx="3695682" cy="658006"/>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fr-FR" sz="1800" kern="1200"/>
            <a:t>Titres et fonctions</a:t>
          </a:r>
          <a:endParaRPr lang="en-US" sz="1800" kern="1200"/>
        </a:p>
      </dsp:txBody>
      <dsp:txXfrm>
        <a:off x="3317172" y="33251"/>
        <a:ext cx="3631440" cy="593764"/>
      </dsp:txXfrm>
    </dsp:sp>
    <dsp:sp modelId="{BF9980C4-9662-41BF-87D0-1598E628CF68}">
      <dsp:nvSpPr>
        <dsp:cNvPr id="0" name=""/>
        <dsp:cNvSpPr/>
      </dsp:nvSpPr>
      <dsp:spPr>
        <a:xfrm>
          <a:off x="3285051" y="692036"/>
          <a:ext cx="3695682" cy="658006"/>
        </a:xfrm>
        <a:prstGeom prst="roundRect">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fr-FR" sz="1800" kern="1200"/>
            <a:t>Nominations</a:t>
          </a:r>
          <a:endParaRPr lang="en-US" sz="1800" kern="1200"/>
        </a:p>
      </dsp:txBody>
      <dsp:txXfrm>
        <a:off x="3317172" y="724157"/>
        <a:ext cx="3631440" cy="593764"/>
      </dsp:txXfrm>
    </dsp:sp>
    <dsp:sp modelId="{3EDAD357-9C47-48A4-B061-5A39BB7E16C7}">
      <dsp:nvSpPr>
        <dsp:cNvPr id="0" name=""/>
        <dsp:cNvSpPr/>
      </dsp:nvSpPr>
      <dsp:spPr>
        <a:xfrm>
          <a:off x="3285051" y="1382943"/>
          <a:ext cx="3695682" cy="658006"/>
        </a:xfrm>
        <a:prstGeom prst="roundRect">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fr-FR" sz="1800" kern="1200"/>
            <a:t>Ancienneté</a:t>
          </a:r>
          <a:endParaRPr lang="en-US" sz="1800" kern="1200"/>
        </a:p>
      </dsp:txBody>
      <dsp:txXfrm>
        <a:off x="3317172" y="1415064"/>
        <a:ext cx="3631440" cy="593764"/>
      </dsp:txXfrm>
    </dsp:sp>
    <dsp:sp modelId="{CCD8317C-55C4-4DFC-8177-12BC09DF0BA0}">
      <dsp:nvSpPr>
        <dsp:cNvPr id="0" name=""/>
        <dsp:cNvSpPr/>
      </dsp:nvSpPr>
      <dsp:spPr>
        <a:xfrm>
          <a:off x="3285051" y="2073850"/>
          <a:ext cx="3695682" cy="658006"/>
        </a:xfrm>
        <a:prstGeom prst="roundRect">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fr-FR" sz="1800" kern="1200"/>
            <a:t>Priorité</a:t>
          </a:r>
          <a:endParaRPr lang="en-US" sz="1800" kern="1200"/>
        </a:p>
      </dsp:txBody>
      <dsp:txXfrm>
        <a:off x="3317172" y="2105971"/>
        <a:ext cx="3631440" cy="593764"/>
      </dsp:txXfrm>
    </dsp:sp>
    <dsp:sp modelId="{93783E98-1345-4366-A827-97FC1E5E017C}">
      <dsp:nvSpPr>
        <dsp:cNvPr id="0" name=""/>
        <dsp:cNvSpPr/>
      </dsp:nvSpPr>
      <dsp:spPr>
        <a:xfrm>
          <a:off x="3285051" y="2764756"/>
          <a:ext cx="3695682" cy="658006"/>
        </a:xfrm>
        <a:prstGeom prst="roundRect">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fr-FR" sz="1800" kern="1200"/>
            <a:t>L’intérêt pédagogique au sens large</a:t>
          </a:r>
          <a:endParaRPr lang="en-US" sz="1800" kern="1200"/>
        </a:p>
      </dsp:txBody>
      <dsp:txXfrm>
        <a:off x="3317172" y="2796877"/>
        <a:ext cx="3631440" cy="593764"/>
      </dsp:txXfrm>
    </dsp:sp>
    <dsp:sp modelId="{89A5C36D-E86D-47FC-B643-D630EC047902}">
      <dsp:nvSpPr>
        <dsp:cNvPr id="0" name=""/>
        <dsp:cNvSpPr/>
      </dsp:nvSpPr>
      <dsp:spPr>
        <a:xfrm>
          <a:off x="3285051" y="3455663"/>
          <a:ext cx="3695682" cy="658006"/>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fr-FR" sz="1800" kern="1200"/>
            <a:t>Vos désidérata dans la mesure du possible</a:t>
          </a:r>
          <a:endParaRPr lang="en-US" sz="1800" kern="1200"/>
        </a:p>
      </dsp:txBody>
      <dsp:txXfrm>
        <a:off x="3317172" y="3487784"/>
        <a:ext cx="3631440" cy="5937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A71791-5C61-4C7F-8C4B-7A5A822B3962}">
      <dsp:nvSpPr>
        <dsp:cNvPr id="0" name=""/>
        <dsp:cNvSpPr/>
      </dsp:nvSpPr>
      <dsp:spPr>
        <a:xfrm>
          <a:off x="223500" y="595396"/>
          <a:ext cx="5513011" cy="5303792"/>
        </a:xfrm>
        <a:prstGeom prst="ellipse">
          <a:avLst/>
        </a:prstGeom>
        <a:solidFill>
          <a:schemeClr val="accent1">
            <a:alpha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fr-FR" sz="2000" kern="1200" dirty="0"/>
            <a:t>- Titres et fonctions</a:t>
          </a:r>
        </a:p>
        <a:p>
          <a:pPr marL="0" lvl="0" indent="0" algn="ctr" defTabSz="889000">
            <a:lnSpc>
              <a:spcPct val="90000"/>
            </a:lnSpc>
            <a:spcBef>
              <a:spcPct val="0"/>
            </a:spcBef>
            <a:spcAft>
              <a:spcPct val="35000"/>
            </a:spcAft>
            <a:buNone/>
          </a:pPr>
          <a:r>
            <a:rPr lang="fr-FR" sz="2000" kern="1200" dirty="0"/>
            <a:t>-Pacte pour un enseignement d’excellence</a:t>
          </a:r>
        </a:p>
        <a:p>
          <a:pPr marL="0" lvl="0" indent="0" algn="ctr" defTabSz="889000">
            <a:lnSpc>
              <a:spcPct val="90000"/>
            </a:lnSpc>
            <a:spcBef>
              <a:spcPct val="0"/>
            </a:spcBef>
            <a:spcAft>
              <a:spcPct val="35000"/>
            </a:spcAft>
            <a:buNone/>
          </a:pPr>
          <a:r>
            <a:rPr lang="fr-FR" sz="2000" kern="1200" dirty="0"/>
            <a:t>-Contrat d’objectifs</a:t>
          </a:r>
        </a:p>
        <a:p>
          <a:pPr marL="0" lvl="0" indent="0" algn="ctr" defTabSz="889000">
            <a:lnSpc>
              <a:spcPct val="90000"/>
            </a:lnSpc>
            <a:spcBef>
              <a:spcPct val="0"/>
            </a:spcBef>
            <a:spcAft>
              <a:spcPct val="35000"/>
            </a:spcAft>
            <a:buNone/>
          </a:pPr>
          <a:r>
            <a:rPr lang="fr-FR" sz="2000" kern="1200" dirty="0"/>
            <a:t>-Statut des enseignants</a:t>
          </a:r>
        </a:p>
        <a:p>
          <a:pPr marL="0" lvl="0" indent="0" algn="ctr" defTabSz="889000">
            <a:lnSpc>
              <a:spcPct val="90000"/>
            </a:lnSpc>
            <a:spcBef>
              <a:spcPct val="0"/>
            </a:spcBef>
            <a:spcAft>
              <a:spcPct val="35000"/>
            </a:spcAft>
            <a:buNone/>
          </a:pPr>
          <a:r>
            <a:rPr lang="fr-FR" sz="2000" kern="1200" dirty="0"/>
            <a:t>- …</a:t>
          </a:r>
        </a:p>
        <a:p>
          <a:pPr marL="0" lvl="0" indent="0" algn="ctr" defTabSz="889000">
            <a:lnSpc>
              <a:spcPct val="90000"/>
            </a:lnSpc>
            <a:spcBef>
              <a:spcPct val="0"/>
            </a:spcBef>
            <a:spcAft>
              <a:spcPct val="35000"/>
            </a:spcAft>
            <a:buNone/>
          </a:pPr>
          <a:r>
            <a:rPr lang="fr-FR" sz="2000" kern="1200" dirty="0"/>
            <a:t> A l’avenir : - Les pôles</a:t>
          </a:r>
        </a:p>
        <a:p>
          <a:pPr marL="0" lvl="0" indent="0" algn="ctr" defTabSz="889000">
            <a:lnSpc>
              <a:spcPct val="90000"/>
            </a:lnSpc>
            <a:spcBef>
              <a:spcPct val="0"/>
            </a:spcBef>
            <a:spcAft>
              <a:spcPct val="35000"/>
            </a:spcAft>
            <a:buNone/>
          </a:pPr>
          <a:r>
            <a:rPr lang="fr-FR" sz="2000" kern="1200" dirty="0"/>
            <a:t>-Tronc commun</a:t>
          </a:r>
        </a:p>
        <a:p>
          <a:pPr marL="0" lvl="0" indent="0" algn="ctr" defTabSz="889000">
            <a:lnSpc>
              <a:spcPct val="90000"/>
            </a:lnSpc>
            <a:spcBef>
              <a:spcPct val="0"/>
            </a:spcBef>
            <a:spcAft>
              <a:spcPct val="35000"/>
            </a:spcAft>
            <a:buNone/>
          </a:pPr>
          <a:r>
            <a:rPr lang="fr-FR" sz="2000" kern="1200" dirty="0"/>
            <a:t>- Réforme du qualifiant</a:t>
          </a:r>
        </a:p>
        <a:p>
          <a:pPr marL="0" lvl="0" indent="0" algn="ctr" defTabSz="889000">
            <a:lnSpc>
              <a:spcPct val="90000"/>
            </a:lnSpc>
            <a:spcBef>
              <a:spcPct val="0"/>
            </a:spcBef>
            <a:spcAft>
              <a:spcPct val="35000"/>
            </a:spcAft>
            <a:buNone/>
          </a:pPr>
          <a:endParaRPr lang="fr-BE" sz="2400" kern="1200" dirty="0"/>
        </a:p>
      </dsp:txBody>
      <dsp:txXfrm>
        <a:off x="993335" y="1220827"/>
        <a:ext cx="3178673" cy="4052930"/>
      </dsp:txXfrm>
    </dsp:sp>
    <dsp:sp modelId="{82ED5C20-ADB5-43F6-8711-E57EF64EE92B}">
      <dsp:nvSpPr>
        <dsp:cNvPr id="0" name=""/>
        <dsp:cNvSpPr/>
      </dsp:nvSpPr>
      <dsp:spPr>
        <a:xfrm>
          <a:off x="4173411" y="506443"/>
          <a:ext cx="5513011" cy="5513011"/>
        </a:xfrm>
        <a:prstGeom prst="ellipse">
          <a:avLst/>
        </a:prstGeom>
        <a:solidFill>
          <a:schemeClr val="accent1">
            <a:alpha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fr-FR" sz="2400" kern="1200" dirty="0"/>
            <a:t>- Daspa</a:t>
          </a:r>
        </a:p>
        <a:p>
          <a:pPr marL="0" lvl="0" indent="0" algn="ctr" defTabSz="1066800">
            <a:lnSpc>
              <a:spcPct val="90000"/>
            </a:lnSpc>
            <a:spcBef>
              <a:spcPct val="0"/>
            </a:spcBef>
            <a:spcAft>
              <a:spcPct val="35000"/>
            </a:spcAft>
            <a:buNone/>
          </a:pPr>
          <a:r>
            <a:rPr lang="fr-FR" sz="2400" kern="1200" dirty="0"/>
            <a:t>- Créativité</a:t>
          </a:r>
        </a:p>
        <a:p>
          <a:pPr marL="0" lvl="0" indent="0" algn="ctr" defTabSz="1066800">
            <a:lnSpc>
              <a:spcPct val="90000"/>
            </a:lnSpc>
            <a:spcBef>
              <a:spcPct val="0"/>
            </a:spcBef>
            <a:spcAft>
              <a:spcPct val="35000"/>
            </a:spcAft>
            <a:buNone/>
          </a:pPr>
          <a:r>
            <a:rPr lang="fr-FR" sz="2400" kern="1200" dirty="0"/>
            <a:t>- Diversité culturelle</a:t>
          </a:r>
        </a:p>
        <a:p>
          <a:pPr marL="0" lvl="0" indent="0" algn="ctr" defTabSz="1066800">
            <a:lnSpc>
              <a:spcPct val="90000"/>
            </a:lnSpc>
            <a:spcBef>
              <a:spcPct val="0"/>
            </a:spcBef>
            <a:spcAft>
              <a:spcPct val="35000"/>
            </a:spcAft>
            <a:buNone/>
          </a:pPr>
          <a:r>
            <a:rPr lang="fr-FR" sz="2400" kern="1200" dirty="0"/>
            <a:t>- Proximité</a:t>
          </a:r>
        </a:p>
        <a:p>
          <a:pPr marL="0" lvl="0" indent="0" algn="ctr" defTabSz="1066800">
            <a:lnSpc>
              <a:spcPct val="90000"/>
            </a:lnSpc>
            <a:spcBef>
              <a:spcPct val="0"/>
            </a:spcBef>
            <a:spcAft>
              <a:spcPct val="35000"/>
            </a:spcAft>
            <a:buNone/>
          </a:pPr>
          <a:r>
            <a:rPr lang="fr-FR" sz="2400" kern="1200" dirty="0"/>
            <a:t>- Réactivité</a:t>
          </a:r>
        </a:p>
        <a:p>
          <a:pPr marL="0" lvl="0" indent="0" algn="ctr" defTabSz="1066800">
            <a:lnSpc>
              <a:spcPct val="90000"/>
            </a:lnSpc>
            <a:spcBef>
              <a:spcPct val="0"/>
            </a:spcBef>
            <a:spcAft>
              <a:spcPct val="35000"/>
            </a:spcAft>
            <a:buNone/>
          </a:pPr>
          <a:r>
            <a:rPr lang="fr-FR" sz="2400" kern="1200" dirty="0"/>
            <a:t>-Implication</a:t>
          </a:r>
        </a:p>
        <a:p>
          <a:pPr marL="0" lvl="0" indent="0" algn="ctr" defTabSz="1066800">
            <a:lnSpc>
              <a:spcPct val="90000"/>
            </a:lnSpc>
            <a:spcBef>
              <a:spcPct val="0"/>
            </a:spcBef>
            <a:spcAft>
              <a:spcPct val="35000"/>
            </a:spcAft>
            <a:buNone/>
          </a:pPr>
          <a:r>
            <a:rPr lang="fr-FR" sz="2400" kern="1200" dirty="0"/>
            <a:t>-Solidarité</a:t>
          </a:r>
        </a:p>
        <a:p>
          <a:pPr marL="0" lvl="0" indent="0" algn="ctr" defTabSz="1066800">
            <a:lnSpc>
              <a:spcPct val="90000"/>
            </a:lnSpc>
            <a:spcBef>
              <a:spcPct val="0"/>
            </a:spcBef>
            <a:spcAft>
              <a:spcPct val="35000"/>
            </a:spcAft>
            <a:buNone/>
          </a:pPr>
          <a:r>
            <a:rPr lang="fr-FR" sz="2400" kern="1200" dirty="0"/>
            <a:t>- Motivation</a:t>
          </a:r>
        </a:p>
        <a:p>
          <a:pPr marL="0" lvl="0" indent="0" algn="ctr" defTabSz="1066800">
            <a:lnSpc>
              <a:spcPct val="90000"/>
            </a:lnSpc>
            <a:spcBef>
              <a:spcPct val="0"/>
            </a:spcBef>
            <a:spcAft>
              <a:spcPct val="35000"/>
            </a:spcAft>
            <a:buNone/>
          </a:pPr>
          <a:r>
            <a:rPr lang="fr-FR" sz="2400" kern="1200" dirty="0"/>
            <a:t>-…</a:t>
          </a:r>
          <a:endParaRPr lang="fr-BE" sz="2400" kern="1200" dirty="0"/>
        </a:p>
      </dsp:txBody>
      <dsp:txXfrm>
        <a:off x="5737915" y="1156546"/>
        <a:ext cx="3178673" cy="4212806"/>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677338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8/31/2021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945992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8/31/2021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5648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8/31/2021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1814577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8/31/2021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581980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8/31/2021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897211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0059898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435530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408027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8/31/2021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217306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8/31/2021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618573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8/31/2021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561695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8/31/2021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719425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8/31/2021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712476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8/31/2021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13603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8/31/2021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614311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8/31/2021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120892100"/>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2"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www.laclassedejenny.fr/bonne-rentree-a-toutes-et-a-tous-a98504783"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CE5EAC-AE81-4A17-BF1B-4A4374191312}"/>
              </a:ext>
            </a:extLst>
          </p:cNvPr>
          <p:cNvSpPr>
            <a:spLocks noGrp="1"/>
          </p:cNvSpPr>
          <p:nvPr>
            <p:ph type="ctrTitle"/>
          </p:nvPr>
        </p:nvSpPr>
        <p:spPr/>
        <p:txBody>
          <a:bodyPr/>
          <a:lstStyle/>
          <a:p>
            <a:r>
              <a:rPr lang="fr-FR" dirty="0"/>
              <a:t>A.G. du 1</a:t>
            </a:r>
            <a:r>
              <a:rPr lang="fr-FR" baseline="30000" dirty="0"/>
              <a:t>er</a:t>
            </a:r>
            <a:r>
              <a:rPr lang="fr-FR" dirty="0"/>
              <a:t> septembre 2021</a:t>
            </a:r>
            <a:endParaRPr lang="LID4096" dirty="0"/>
          </a:p>
        </p:txBody>
      </p:sp>
      <p:sp>
        <p:nvSpPr>
          <p:cNvPr id="3" name="Sous-titre 2">
            <a:extLst>
              <a:ext uri="{FF2B5EF4-FFF2-40B4-BE49-F238E27FC236}">
                <a16:creationId xmlns:a16="http://schemas.microsoft.com/office/drawing/2014/main" id="{590024CD-CC69-4EAB-AA67-A77D472AF2F8}"/>
              </a:ext>
            </a:extLst>
          </p:cNvPr>
          <p:cNvSpPr>
            <a:spLocks noGrp="1"/>
          </p:cNvSpPr>
          <p:nvPr>
            <p:ph type="subTitle" idx="1"/>
          </p:nvPr>
        </p:nvSpPr>
        <p:spPr/>
        <p:txBody>
          <a:bodyPr/>
          <a:lstStyle/>
          <a:p>
            <a:endParaRPr lang="LID4096"/>
          </a:p>
        </p:txBody>
      </p:sp>
      <p:pic>
        <p:nvPicPr>
          <p:cNvPr id="4" name="Image 3">
            <a:extLst>
              <a:ext uri="{FF2B5EF4-FFF2-40B4-BE49-F238E27FC236}">
                <a16:creationId xmlns:a16="http://schemas.microsoft.com/office/drawing/2014/main" id="{C1407F2E-2174-4C00-892F-7E662AF62C1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78369" y="330516"/>
            <a:ext cx="5401056" cy="2450592"/>
          </a:xfrm>
          <a:prstGeom prst="rect">
            <a:avLst/>
          </a:prstGeom>
        </p:spPr>
      </p:pic>
    </p:spTree>
    <p:extLst>
      <p:ext uri="{BB962C8B-B14F-4D97-AF65-F5344CB8AC3E}">
        <p14:creationId xmlns:p14="http://schemas.microsoft.com/office/powerpoint/2010/main" val="32250967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EE1A71F-2664-4E38-A47B-A6F74A66A5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95A2202-3CDB-4BEB-B357-591207B19C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0669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re 1">
            <a:extLst>
              <a:ext uri="{FF2B5EF4-FFF2-40B4-BE49-F238E27FC236}">
                <a16:creationId xmlns:a16="http://schemas.microsoft.com/office/drawing/2014/main" id="{0A5AA95D-B37F-4379-A464-E6A8D82BE660}"/>
              </a:ext>
            </a:extLst>
          </p:cNvPr>
          <p:cNvSpPr>
            <a:spLocks noGrp="1"/>
          </p:cNvSpPr>
          <p:nvPr>
            <p:ph type="title"/>
          </p:nvPr>
        </p:nvSpPr>
        <p:spPr>
          <a:xfrm>
            <a:off x="1843391" y="624110"/>
            <a:ext cx="9383408" cy="1280890"/>
          </a:xfrm>
        </p:spPr>
        <p:txBody>
          <a:bodyPr>
            <a:normAutofit/>
          </a:bodyPr>
          <a:lstStyle/>
          <a:p>
            <a:r>
              <a:rPr lang="fr-FR">
                <a:solidFill>
                  <a:schemeClr val="bg1"/>
                </a:solidFill>
              </a:rPr>
              <a:t>Philosophie des attributions</a:t>
            </a:r>
            <a:endParaRPr lang="fr-BE">
              <a:solidFill>
                <a:schemeClr val="bg1"/>
              </a:solidFill>
            </a:endParaRPr>
          </a:p>
        </p:txBody>
      </p:sp>
      <p:sp>
        <p:nvSpPr>
          <p:cNvPr id="13" name="Freeform 11">
            <a:extLst>
              <a:ext uri="{FF2B5EF4-FFF2-40B4-BE49-F238E27FC236}">
                <a16:creationId xmlns:a16="http://schemas.microsoft.com/office/drawing/2014/main" id="{3AD441E9-6D75-456C-B0AE-40B2012E17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graphicFrame>
        <p:nvGraphicFramePr>
          <p:cNvPr id="5" name="Espace réservé du contenu 2">
            <a:extLst>
              <a:ext uri="{FF2B5EF4-FFF2-40B4-BE49-F238E27FC236}">
                <a16:creationId xmlns:a16="http://schemas.microsoft.com/office/drawing/2014/main" id="{31BEAD13-A0EC-4792-BBEE-0AF9B3187B43}"/>
              </a:ext>
            </a:extLst>
          </p:cNvPr>
          <p:cNvGraphicFramePr>
            <a:graphicFrameLocks noGrp="1"/>
          </p:cNvGraphicFramePr>
          <p:nvPr>
            <p:ph idx="1"/>
            <p:extLst>
              <p:ext uri="{D42A27DB-BD31-4B8C-83A1-F6EECF244321}">
                <p14:modId xmlns:p14="http://schemas.microsoft.com/office/powerpoint/2010/main" val="182281394"/>
              </p:ext>
            </p:extLst>
          </p:nvPr>
        </p:nvGraphicFramePr>
        <p:xfrm>
          <a:off x="961012" y="2409825"/>
          <a:ext cx="10265786"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00312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6865B3B4-7A2B-4ADF-8FB7-03B83F208040}"/>
              </a:ext>
            </a:extLst>
          </p:cNvPr>
          <p:cNvGraphicFramePr>
            <a:graphicFrameLocks noGrp="1"/>
          </p:cNvGraphicFramePr>
          <p:nvPr>
            <p:ph idx="1"/>
            <p:extLst>
              <p:ext uri="{D42A27DB-BD31-4B8C-83A1-F6EECF244321}">
                <p14:modId xmlns:p14="http://schemas.microsoft.com/office/powerpoint/2010/main" val="878190370"/>
              </p:ext>
            </p:extLst>
          </p:nvPr>
        </p:nvGraphicFramePr>
        <p:xfrm>
          <a:off x="2039815" y="250091"/>
          <a:ext cx="9933354" cy="64945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417C5393-05E7-4FB1-9345-E344B883293A}"/>
              </a:ext>
            </a:extLst>
          </p:cNvPr>
          <p:cNvSpPr/>
          <p:nvPr/>
        </p:nvSpPr>
        <p:spPr>
          <a:xfrm>
            <a:off x="2454031" y="781538"/>
            <a:ext cx="2055446"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Décrets</a:t>
            </a:r>
            <a:endParaRPr lang="fr-BE" dirty="0"/>
          </a:p>
        </p:txBody>
      </p:sp>
      <p:sp>
        <p:nvSpPr>
          <p:cNvPr id="7" name="Rectangle 6">
            <a:extLst>
              <a:ext uri="{FF2B5EF4-FFF2-40B4-BE49-F238E27FC236}">
                <a16:creationId xmlns:a16="http://schemas.microsoft.com/office/drawing/2014/main" id="{571033F2-A61F-46C6-BC44-C20735A778A9}"/>
              </a:ext>
            </a:extLst>
          </p:cNvPr>
          <p:cNvSpPr/>
          <p:nvPr/>
        </p:nvSpPr>
        <p:spPr>
          <a:xfrm>
            <a:off x="9593385" y="652584"/>
            <a:ext cx="2055446"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Notre ADN</a:t>
            </a:r>
            <a:endParaRPr lang="fr-BE" dirty="0"/>
          </a:p>
        </p:txBody>
      </p:sp>
      <p:sp>
        <p:nvSpPr>
          <p:cNvPr id="8" name="Triangle isocèle 7">
            <a:extLst>
              <a:ext uri="{FF2B5EF4-FFF2-40B4-BE49-F238E27FC236}">
                <a16:creationId xmlns:a16="http://schemas.microsoft.com/office/drawing/2014/main" id="{3BBC74B4-B1A0-4924-8512-A7EF8E762F2B}"/>
              </a:ext>
            </a:extLst>
          </p:cNvPr>
          <p:cNvSpPr/>
          <p:nvPr/>
        </p:nvSpPr>
        <p:spPr>
          <a:xfrm>
            <a:off x="6330461" y="5291014"/>
            <a:ext cx="1227016" cy="145366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Triangle isocèle 8">
            <a:extLst>
              <a:ext uri="{FF2B5EF4-FFF2-40B4-BE49-F238E27FC236}">
                <a16:creationId xmlns:a16="http://schemas.microsoft.com/office/drawing/2014/main" id="{FA817163-122D-4D50-884F-BA0532F9695E}"/>
              </a:ext>
            </a:extLst>
          </p:cNvPr>
          <p:cNvSpPr/>
          <p:nvPr/>
        </p:nvSpPr>
        <p:spPr>
          <a:xfrm flipV="1">
            <a:off x="6488723" y="3962401"/>
            <a:ext cx="910491" cy="1391138"/>
          </a:xfrm>
          <a:prstGeom prst="triangle">
            <a:avLst>
              <a:gd name="adj" fmla="val 5107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41099787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3030214-227F-42DB-9282-BBA6AF8D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5429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64A954CE-7194-4D4A-9F02-B922B689DE2A}"/>
              </a:ext>
            </a:extLst>
          </p:cNvPr>
          <p:cNvSpPr>
            <a:spLocks noGrp="1"/>
          </p:cNvSpPr>
          <p:nvPr>
            <p:ph type="title"/>
          </p:nvPr>
        </p:nvSpPr>
        <p:spPr>
          <a:xfrm>
            <a:off x="1433889" y="1059872"/>
            <a:ext cx="3012216" cy="4851349"/>
          </a:xfrm>
        </p:spPr>
        <p:txBody>
          <a:bodyPr>
            <a:normAutofit/>
          </a:bodyPr>
          <a:lstStyle/>
          <a:p>
            <a:r>
              <a:rPr lang="fr-FR" dirty="0"/>
              <a:t>Votre dossier administratif</a:t>
            </a:r>
            <a:endParaRPr lang="fr-BE" dirty="0"/>
          </a:p>
        </p:txBody>
      </p:sp>
      <p:sp>
        <p:nvSpPr>
          <p:cNvPr id="17"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1149203"/>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Espace réservé du contenu 2">
            <a:extLst>
              <a:ext uri="{FF2B5EF4-FFF2-40B4-BE49-F238E27FC236}">
                <a16:creationId xmlns:a16="http://schemas.microsoft.com/office/drawing/2014/main" id="{ED9314B5-5487-4373-BFB0-6D1C17949A05}"/>
              </a:ext>
            </a:extLst>
          </p:cNvPr>
          <p:cNvSpPr>
            <a:spLocks noGrp="1"/>
          </p:cNvSpPr>
          <p:nvPr>
            <p:ph idx="1"/>
          </p:nvPr>
        </p:nvSpPr>
        <p:spPr>
          <a:xfrm>
            <a:off x="5280368" y="1059872"/>
            <a:ext cx="6224244" cy="4851350"/>
          </a:xfrm>
        </p:spPr>
        <p:txBody>
          <a:bodyPr>
            <a:normAutofit/>
          </a:bodyPr>
          <a:lstStyle/>
          <a:p>
            <a:r>
              <a:rPr lang="fr-FR" dirty="0"/>
              <a:t>La part de la direction:</a:t>
            </a:r>
          </a:p>
          <a:p>
            <a:pPr marL="0" indent="0">
              <a:buNone/>
            </a:pPr>
            <a:endParaRPr lang="fr-FR" dirty="0"/>
          </a:p>
          <a:p>
            <a:pPr>
              <a:buFont typeface="Arial" panose="020B0604020202020204" pitchFamily="34" charset="0"/>
              <a:buChar char="•"/>
            </a:pPr>
            <a:r>
              <a:rPr lang="fr-BE" dirty="0"/>
              <a:t>Etablir les attributions et les S12</a:t>
            </a:r>
          </a:p>
          <a:p>
            <a:pPr>
              <a:buFont typeface="Arial" panose="020B0604020202020204" pitchFamily="34" charset="0"/>
              <a:buChar char="•"/>
            </a:pPr>
            <a:r>
              <a:rPr lang="fr-BE" dirty="0"/>
              <a:t>Afficher le 1</a:t>
            </a:r>
            <a:r>
              <a:rPr lang="fr-BE" baseline="30000" dirty="0"/>
              <a:t>er</a:t>
            </a:r>
            <a:r>
              <a:rPr lang="fr-BE" dirty="0"/>
              <a:t> mai les postes vacants ainsi que les anciennetés</a:t>
            </a:r>
          </a:p>
          <a:p>
            <a:pPr>
              <a:buFont typeface="Arial" panose="020B0604020202020204" pitchFamily="34" charset="0"/>
              <a:buChar char="•"/>
            </a:pPr>
            <a:r>
              <a:rPr lang="fr-BE" dirty="0"/>
              <a:t> Tenir à jour votre dossier administratif dès que vous renseignez une modification</a:t>
            </a:r>
          </a:p>
          <a:p>
            <a:pPr>
              <a:buFont typeface="Arial" panose="020B0604020202020204" pitchFamily="34" charset="0"/>
              <a:buChar char="•"/>
            </a:pPr>
            <a:r>
              <a:rPr lang="fr-BE" dirty="0"/>
              <a:t>Analyser et envoyer les documents nécessaires à votre nomination lorsque vous en faites la demande</a:t>
            </a:r>
            <a:endParaRPr lang="fr-FR" dirty="0"/>
          </a:p>
        </p:txBody>
      </p:sp>
    </p:spTree>
    <p:extLst>
      <p:ext uri="{BB962C8B-B14F-4D97-AF65-F5344CB8AC3E}">
        <p14:creationId xmlns:p14="http://schemas.microsoft.com/office/powerpoint/2010/main" val="3184722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83030214-227F-42DB-9282-BBA6AF8D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5429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A811A687-96F5-4E64-AA3F-79CC13E1A78D}"/>
              </a:ext>
            </a:extLst>
          </p:cNvPr>
          <p:cNvSpPr>
            <a:spLocks noGrp="1"/>
          </p:cNvSpPr>
          <p:nvPr>
            <p:ph type="title"/>
          </p:nvPr>
        </p:nvSpPr>
        <p:spPr>
          <a:xfrm>
            <a:off x="1433889" y="1059872"/>
            <a:ext cx="3012216" cy="4851349"/>
          </a:xfrm>
        </p:spPr>
        <p:txBody>
          <a:bodyPr>
            <a:normAutofit/>
          </a:bodyPr>
          <a:lstStyle/>
          <a:p>
            <a:r>
              <a:rPr lang="fr-FR"/>
              <a:t>Votre dossier administratif</a:t>
            </a:r>
            <a:endParaRPr lang="fr-BE"/>
          </a:p>
        </p:txBody>
      </p:sp>
      <p:sp>
        <p:nvSpPr>
          <p:cNvPr id="33"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1149203"/>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Espace réservé du contenu 2">
            <a:extLst>
              <a:ext uri="{FF2B5EF4-FFF2-40B4-BE49-F238E27FC236}">
                <a16:creationId xmlns:a16="http://schemas.microsoft.com/office/drawing/2014/main" id="{FB49F39F-15C5-4ABE-BEC4-45D367B445C4}"/>
              </a:ext>
            </a:extLst>
          </p:cNvPr>
          <p:cNvSpPr>
            <a:spLocks noGrp="1"/>
          </p:cNvSpPr>
          <p:nvPr>
            <p:ph idx="1"/>
          </p:nvPr>
        </p:nvSpPr>
        <p:spPr>
          <a:xfrm>
            <a:off x="5280368" y="1059872"/>
            <a:ext cx="6224244" cy="4851350"/>
          </a:xfrm>
        </p:spPr>
        <p:txBody>
          <a:bodyPr>
            <a:normAutofit/>
          </a:bodyPr>
          <a:lstStyle/>
          <a:p>
            <a:r>
              <a:rPr lang="fr-FR"/>
              <a:t>Votre part :</a:t>
            </a:r>
          </a:p>
          <a:p>
            <a:pPr>
              <a:buFont typeface="Arial" panose="020B0604020202020204" pitchFamily="34" charset="0"/>
              <a:buChar char="•"/>
            </a:pPr>
            <a:r>
              <a:rPr lang="fr-FR"/>
              <a:t>Fournir tous les documents et/ou renseignements nécessaires pour que votre dossier reste à jour</a:t>
            </a:r>
          </a:p>
          <a:p>
            <a:pPr>
              <a:buFont typeface="Arial" panose="020B0604020202020204" pitchFamily="34" charset="0"/>
              <a:buChar char="•"/>
            </a:pPr>
            <a:r>
              <a:rPr lang="fr-FR"/>
              <a:t>Relire tous les documents que vous signez</a:t>
            </a:r>
          </a:p>
          <a:p>
            <a:pPr>
              <a:buFont typeface="Arial" panose="020B0604020202020204" pitchFamily="34" charset="0"/>
              <a:buChar char="•"/>
            </a:pPr>
            <a:r>
              <a:rPr lang="fr-FR"/>
              <a:t>Vérifier les documents affichés le 1</a:t>
            </a:r>
            <a:r>
              <a:rPr lang="fr-FR" baseline="30000"/>
              <a:t>er</a:t>
            </a:r>
            <a:r>
              <a:rPr lang="fr-FR"/>
              <a:t> mai et faire valoir , le cas échant, pour le 15 mai au plus tard, votre priorité</a:t>
            </a:r>
          </a:p>
          <a:p>
            <a:pPr>
              <a:buFont typeface="Arial" panose="020B0604020202020204" pitchFamily="34" charset="0"/>
              <a:buChar char="•"/>
            </a:pPr>
            <a:r>
              <a:rPr lang="fr-FR"/>
              <a:t>Après avoir accumulé assez d’ancienneté dans des heures vacantes, envoyer au plus tard le 31 mai votre demande de nomination.</a:t>
            </a:r>
          </a:p>
          <a:p>
            <a:pPr>
              <a:buFont typeface="Arial" panose="020B0604020202020204" pitchFamily="34" charset="0"/>
              <a:buChar char="•"/>
            </a:pPr>
            <a:endParaRPr lang="fr-FR"/>
          </a:p>
          <a:p>
            <a:pPr>
              <a:buFont typeface="Arial" panose="020B0604020202020204" pitchFamily="34" charset="0"/>
              <a:buChar char="•"/>
            </a:pPr>
            <a:endParaRPr lang="fr-BE"/>
          </a:p>
        </p:txBody>
      </p:sp>
    </p:spTree>
    <p:extLst>
      <p:ext uri="{BB962C8B-B14F-4D97-AF65-F5344CB8AC3E}">
        <p14:creationId xmlns:p14="http://schemas.microsoft.com/office/powerpoint/2010/main" val="677765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8BD30EA2-8070-48EC-BC41-2869CA1A91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F40D12C-3EB2-43EA-A6B2-81D132519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Espace réservé du contenu 2">
            <a:extLst>
              <a:ext uri="{FF2B5EF4-FFF2-40B4-BE49-F238E27FC236}">
                <a16:creationId xmlns:a16="http://schemas.microsoft.com/office/drawing/2014/main" id="{1CA90D1B-5CE4-402A-B042-0BAE3C54E718}"/>
              </a:ext>
            </a:extLst>
          </p:cNvPr>
          <p:cNvSpPr>
            <a:spLocks noGrp="1"/>
          </p:cNvSpPr>
          <p:nvPr>
            <p:ph idx="1"/>
          </p:nvPr>
        </p:nvSpPr>
        <p:spPr>
          <a:xfrm>
            <a:off x="649225" y="2133600"/>
            <a:ext cx="3650278" cy="3759253"/>
          </a:xfrm>
        </p:spPr>
        <p:txBody>
          <a:bodyPr>
            <a:normAutofit/>
          </a:bodyPr>
          <a:lstStyle/>
          <a:p>
            <a:r>
              <a:rPr lang="fr-FR" sz="4800" dirty="0"/>
              <a:t>Un immense merci Marcela Collazo</a:t>
            </a:r>
          </a:p>
          <a:p>
            <a:endParaRPr lang="fr-FR" dirty="0"/>
          </a:p>
          <a:p>
            <a:endParaRPr lang="fr-BE" dirty="0"/>
          </a:p>
        </p:txBody>
      </p:sp>
      <p:pic>
        <p:nvPicPr>
          <p:cNvPr id="5" name="Image 4" descr="Panda - J’aime">
            <a:extLst>
              <a:ext uri="{FF2B5EF4-FFF2-40B4-BE49-F238E27FC236}">
                <a16:creationId xmlns:a16="http://schemas.microsoft.com/office/drawing/2014/main" id="{F663D271-4DBC-4F62-827C-BBDFDF39C92E}"/>
              </a:ext>
            </a:extLst>
          </p:cNvPr>
          <p:cNvPicPr>
            <a:picLocks noChangeAspect="1"/>
          </p:cNvPicPr>
          <p:nvPr/>
        </p:nvPicPr>
        <p:blipFill rotWithShape="1">
          <a:blip r:embed="rId2"/>
          <a:srcRect t="11757" r="6" b="12707"/>
          <a:stretch/>
        </p:blipFill>
        <p:spPr>
          <a:xfrm>
            <a:off x="4619543" y="640080"/>
            <a:ext cx="6953577" cy="5252773"/>
          </a:xfrm>
          <a:prstGeom prst="rect">
            <a:avLst/>
          </a:prstGeom>
        </p:spPr>
      </p:pic>
      <p:sp>
        <p:nvSpPr>
          <p:cNvPr id="14" name="Freeform 11">
            <a:extLst>
              <a:ext uri="{FF2B5EF4-FFF2-40B4-BE49-F238E27FC236}">
                <a16:creationId xmlns:a16="http://schemas.microsoft.com/office/drawing/2014/main" id="{A796071E-2EB3-4DB7-AC56-CCD9693498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57209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DEF7FFE-4D64-436F-AD94-4A93A062A8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Rectangle 13">
            <a:extLst>
              <a:ext uri="{FF2B5EF4-FFF2-40B4-BE49-F238E27FC236}">
                <a16:creationId xmlns:a16="http://schemas.microsoft.com/office/drawing/2014/main" id="{D4D9CC87-0E0B-4C62-BF07-D7891B4628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8229600"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5">
            <a:extLst>
              <a:ext uri="{FF2B5EF4-FFF2-40B4-BE49-F238E27FC236}">
                <a16:creationId xmlns:a16="http://schemas.microsoft.com/office/drawing/2014/main" id="{B7D7AEBC-DEC4-4C87-9581-41DA4DBEE6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re 1">
            <a:extLst>
              <a:ext uri="{FF2B5EF4-FFF2-40B4-BE49-F238E27FC236}">
                <a16:creationId xmlns:a16="http://schemas.microsoft.com/office/drawing/2014/main" id="{68017261-B6F2-4E13-BE1D-5787999A457F}"/>
              </a:ext>
            </a:extLst>
          </p:cNvPr>
          <p:cNvSpPr>
            <a:spLocks noGrp="1"/>
          </p:cNvSpPr>
          <p:nvPr>
            <p:ph type="title"/>
          </p:nvPr>
        </p:nvSpPr>
        <p:spPr>
          <a:xfrm>
            <a:off x="541867" y="787400"/>
            <a:ext cx="7145866" cy="778933"/>
          </a:xfrm>
        </p:spPr>
        <p:txBody>
          <a:bodyPr anchor="ctr">
            <a:normAutofit/>
          </a:bodyPr>
          <a:lstStyle/>
          <a:p>
            <a:r>
              <a:rPr lang="fr-FR" sz="3200" dirty="0">
                <a:solidFill>
                  <a:srgbClr val="FEFFFF"/>
                </a:solidFill>
              </a:rPr>
              <a:t>Le contrat d’objectifs</a:t>
            </a:r>
            <a:endParaRPr lang="LID4096" sz="3200" dirty="0">
              <a:solidFill>
                <a:srgbClr val="FEFFFF"/>
              </a:solidFill>
            </a:endParaRPr>
          </a:p>
        </p:txBody>
      </p:sp>
      <p:sp>
        <p:nvSpPr>
          <p:cNvPr id="3" name="Espace réservé du contenu 2">
            <a:extLst>
              <a:ext uri="{FF2B5EF4-FFF2-40B4-BE49-F238E27FC236}">
                <a16:creationId xmlns:a16="http://schemas.microsoft.com/office/drawing/2014/main" id="{944DFA6D-F4B7-4C01-9C97-F2E8E1291F9F}"/>
              </a:ext>
            </a:extLst>
          </p:cNvPr>
          <p:cNvSpPr>
            <a:spLocks noGrp="1"/>
          </p:cNvSpPr>
          <p:nvPr>
            <p:ph idx="1"/>
          </p:nvPr>
        </p:nvSpPr>
        <p:spPr>
          <a:xfrm>
            <a:off x="541866" y="2032000"/>
            <a:ext cx="7145867" cy="3879222"/>
          </a:xfrm>
        </p:spPr>
        <p:txBody>
          <a:bodyPr>
            <a:normAutofit/>
          </a:bodyPr>
          <a:lstStyle/>
          <a:p>
            <a:r>
              <a:rPr lang="fr-FR" dirty="0">
                <a:solidFill>
                  <a:srgbClr val="FEFFFF"/>
                </a:solidFill>
              </a:rPr>
              <a:t>Qu’est ce que c’est?</a:t>
            </a:r>
          </a:p>
          <a:p>
            <a:r>
              <a:rPr lang="fr-FR" dirty="0">
                <a:solidFill>
                  <a:srgbClr val="FEFFFF"/>
                </a:solidFill>
              </a:rPr>
              <a:t>Obligation de moyen ou de résultat?</a:t>
            </a:r>
          </a:p>
          <a:p>
            <a:r>
              <a:rPr lang="fr-FR" dirty="0">
                <a:solidFill>
                  <a:srgbClr val="FEFFFF"/>
                </a:solidFill>
              </a:rPr>
              <a:t>Quelles sont les conséquences?</a:t>
            </a:r>
          </a:p>
          <a:p>
            <a:r>
              <a:rPr lang="fr-FR" dirty="0">
                <a:solidFill>
                  <a:srgbClr val="FEFFFF"/>
                </a:solidFill>
              </a:rPr>
              <a:t>Qui sont nos coordinateurs et que vont-ils faire?</a:t>
            </a:r>
          </a:p>
          <a:p>
            <a:r>
              <a:rPr lang="fr-FR" dirty="0">
                <a:solidFill>
                  <a:srgbClr val="FEFFFF"/>
                </a:solidFill>
              </a:rPr>
              <a:t>Le travail collaboratif</a:t>
            </a:r>
          </a:p>
          <a:p>
            <a:pPr marL="0" indent="0">
              <a:buNone/>
            </a:pPr>
            <a:endParaRPr lang="fr-FR" dirty="0">
              <a:solidFill>
                <a:srgbClr val="FEFFFF"/>
              </a:solidFill>
            </a:endParaRPr>
          </a:p>
        </p:txBody>
      </p:sp>
    </p:spTree>
    <p:extLst>
      <p:ext uri="{BB962C8B-B14F-4D97-AF65-F5344CB8AC3E}">
        <p14:creationId xmlns:p14="http://schemas.microsoft.com/office/powerpoint/2010/main" val="36865894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402692-4E5E-4487-856C-7ED10CFE5785}"/>
              </a:ext>
            </a:extLst>
          </p:cNvPr>
          <p:cNvSpPr>
            <a:spLocks noGrp="1"/>
          </p:cNvSpPr>
          <p:nvPr>
            <p:ph type="title"/>
          </p:nvPr>
        </p:nvSpPr>
        <p:spPr>
          <a:xfrm>
            <a:off x="2592925" y="-640445"/>
            <a:ext cx="8911687" cy="1280890"/>
          </a:xfrm>
        </p:spPr>
        <p:txBody>
          <a:bodyPr/>
          <a:lstStyle/>
          <a:p>
            <a:endParaRPr lang="fr-BE"/>
          </a:p>
        </p:txBody>
      </p:sp>
      <p:sp>
        <p:nvSpPr>
          <p:cNvPr id="3" name="Espace réservé du contenu 2">
            <a:extLst>
              <a:ext uri="{FF2B5EF4-FFF2-40B4-BE49-F238E27FC236}">
                <a16:creationId xmlns:a16="http://schemas.microsoft.com/office/drawing/2014/main" id="{C1BB5477-EBC7-4A0B-AEA0-766CE08D1E56}"/>
              </a:ext>
            </a:extLst>
          </p:cNvPr>
          <p:cNvSpPr>
            <a:spLocks noGrp="1"/>
          </p:cNvSpPr>
          <p:nvPr>
            <p:ph idx="1"/>
          </p:nvPr>
        </p:nvSpPr>
        <p:spPr>
          <a:xfrm>
            <a:off x="2589212" y="484554"/>
            <a:ext cx="8915400" cy="6275754"/>
          </a:xfrm>
        </p:spPr>
        <p:txBody>
          <a:bodyPr>
            <a:normAutofit/>
          </a:bodyPr>
          <a:lstStyle/>
          <a:p>
            <a:r>
              <a:rPr lang="fr-FR" dirty="0"/>
              <a:t>Coordinateur DI : Antoine Toch</a:t>
            </a:r>
          </a:p>
          <a:p>
            <a:r>
              <a:rPr lang="fr-FR" dirty="0"/>
              <a:t>Coordinateur DS: Yves Maindiaux </a:t>
            </a:r>
          </a:p>
          <a:p>
            <a:r>
              <a:rPr lang="fr-FR" dirty="0"/>
              <a:t>Coordinateur OS4 : Sylvie Waegenaer</a:t>
            </a:r>
          </a:p>
          <a:p>
            <a:r>
              <a:rPr lang="fr-FR" dirty="0"/>
              <a:t>Coordination des Pratiques Préventives et Restauratives (PPR) : Radhia Yahya</a:t>
            </a:r>
          </a:p>
          <a:p>
            <a:pPr marL="0" indent="0">
              <a:buNone/>
            </a:pPr>
            <a:r>
              <a:rPr lang="fr-FR" dirty="0"/>
              <a:t>Autres coordinateurs:</a:t>
            </a:r>
          </a:p>
          <a:p>
            <a:pPr>
              <a:buFont typeface="Arial" panose="020B0604020202020204" pitchFamily="34" charset="0"/>
              <a:buChar char="•"/>
            </a:pPr>
            <a:r>
              <a:rPr lang="fr-FR" dirty="0"/>
              <a:t>Logopède : Amy Pirkin</a:t>
            </a:r>
          </a:p>
          <a:p>
            <a:pPr>
              <a:buFont typeface="Arial" panose="020B0604020202020204" pitchFamily="34" charset="0"/>
              <a:buChar char="•"/>
            </a:pPr>
            <a:r>
              <a:rPr lang="fr-FR" dirty="0"/>
              <a:t>Informatique : Tarik Mezouli et Ali Ben Ali</a:t>
            </a:r>
          </a:p>
          <a:p>
            <a:pPr>
              <a:buFont typeface="Arial" panose="020B0604020202020204" pitchFamily="34" charset="0"/>
              <a:buChar char="•"/>
            </a:pPr>
            <a:r>
              <a:rPr lang="fr-FR" dirty="0"/>
              <a:t>Daspa : Julie Dock et Marie Poncin</a:t>
            </a:r>
          </a:p>
          <a:p>
            <a:pPr>
              <a:buFont typeface="Arial" panose="020B0604020202020204" pitchFamily="34" charset="0"/>
              <a:buChar char="•"/>
            </a:pPr>
            <a:r>
              <a:rPr lang="fr-FR" dirty="0" err="1"/>
              <a:t>Evras</a:t>
            </a:r>
            <a:r>
              <a:rPr lang="fr-FR" dirty="0"/>
              <a:t> : Julie Ansion</a:t>
            </a:r>
          </a:p>
          <a:p>
            <a:pPr>
              <a:buFont typeface="Arial" panose="020B0604020202020204" pitchFamily="34" charset="0"/>
              <a:buChar char="•"/>
            </a:pPr>
            <a:r>
              <a:rPr lang="fr-FR" dirty="0"/>
              <a:t>Coachs : Nathalie Dumont et Tamara Sanchez</a:t>
            </a:r>
          </a:p>
          <a:p>
            <a:pPr>
              <a:buFont typeface="Arial" panose="020B0604020202020204" pitchFamily="34" charset="0"/>
              <a:buChar char="•"/>
            </a:pPr>
            <a:r>
              <a:rPr lang="fr-FR" dirty="0"/>
              <a:t>Adultes-Relais : Serge Lehman, Françoise Decoodt et Sylvie Waegenaer</a:t>
            </a:r>
          </a:p>
          <a:p>
            <a:pPr>
              <a:buFont typeface="Arial" panose="020B0604020202020204" pitchFamily="34" charset="0"/>
              <a:buChar char="•"/>
            </a:pPr>
            <a:r>
              <a:rPr lang="fr-FR" dirty="0"/>
              <a:t>Coordination des stages et des qualifications : Ali Aarab, Fabienne Schotte, </a:t>
            </a:r>
            <a:r>
              <a:rPr lang="fr-FR" dirty="0" err="1"/>
              <a:t>Abelhakim</a:t>
            </a:r>
            <a:r>
              <a:rPr lang="fr-FR" dirty="0"/>
              <a:t> Achtatou</a:t>
            </a:r>
          </a:p>
          <a:p>
            <a:pPr>
              <a:buFont typeface="Arial" panose="020B0604020202020204" pitchFamily="34" charset="0"/>
              <a:buChar char="•"/>
            </a:pPr>
            <a:r>
              <a:rPr lang="fr-FR" dirty="0"/>
              <a:t>Voyage : Marc Meyer et Dominique Van Avondt</a:t>
            </a:r>
          </a:p>
          <a:p>
            <a:pPr>
              <a:buFont typeface="Arial" panose="020B0604020202020204" pitchFamily="34" charset="0"/>
              <a:buChar char="•"/>
            </a:pPr>
            <a:r>
              <a:rPr lang="fr-FR" dirty="0"/>
              <a:t>Horairistes : Dominique Van Avondt et Fabienne Schotte</a:t>
            </a:r>
          </a:p>
          <a:p>
            <a:pPr>
              <a:buFont typeface="Arial" panose="020B0604020202020204" pitchFamily="34" charset="0"/>
              <a:buChar char="•"/>
            </a:pPr>
            <a:endParaRPr lang="fr-FR" dirty="0"/>
          </a:p>
          <a:p>
            <a:endParaRPr lang="fr-BE" dirty="0"/>
          </a:p>
        </p:txBody>
      </p:sp>
    </p:spTree>
    <p:extLst>
      <p:ext uri="{BB962C8B-B14F-4D97-AF65-F5344CB8AC3E}">
        <p14:creationId xmlns:p14="http://schemas.microsoft.com/office/powerpoint/2010/main" val="37926545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BD2192-A277-4911-A88B-C3D53449F477}"/>
              </a:ext>
            </a:extLst>
          </p:cNvPr>
          <p:cNvSpPr>
            <a:spLocks noGrp="1"/>
          </p:cNvSpPr>
          <p:nvPr>
            <p:ph type="title"/>
          </p:nvPr>
        </p:nvSpPr>
        <p:spPr/>
        <p:txBody>
          <a:bodyPr/>
          <a:lstStyle/>
          <a:p>
            <a:r>
              <a:rPr lang="fr-FR" dirty="0"/>
              <a:t>La charge de l’enseignant est composée: </a:t>
            </a:r>
            <a:endParaRPr lang="LID4096" dirty="0"/>
          </a:p>
        </p:txBody>
      </p:sp>
      <p:sp>
        <p:nvSpPr>
          <p:cNvPr id="3" name="Espace réservé du contenu 2">
            <a:extLst>
              <a:ext uri="{FF2B5EF4-FFF2-40B4-BE49-F238E27FC236}">
                <a16:creationId xmlns:a16="http://schemas.microsoft.com/office/drawing/2014/main" id="{28FB776B-301C-4B1F-9ACF-517647675E25}"/>
              </a:ext>
            </a:extLst>
          </p:cNvPr>
          <p:cNvSpPr>
            <a:spLocks noGrp="1"/>
          </p:cNvSpPr>
          <p:nvPr>
            <p:ph idx="1"/>
          </p:nvPr>
        </p:nvSpPr>
        <p:spPr/>
        <p:txBody>
          <a:bodyPr/>
          <a:lstStyle/>
          <a:p>
            <a:r>
              <a:rPr lang="fr-BE" sz="1800" dirty="0">
                <a:effectLst/>
                <a:latin typeface="Calibri" panose="020F0502020204030204" pitchFamily="34" charset="0"/>
                <a:ea typeface="Times New Roman" panose="02020603050405020304" pitchFamily="18" charset="0"/>
              </a:rPr>
              <a:t>1° du travail en classe ;</a:t>
            </a:r>
            <a:endParaRPr lang="fr-BE" sz="1400" dirty="0">
              <a:effectLst/>
              <a:latin typeface="Times New Roman" panose="02020603050405020304" pitchFamily="18" charset="0"/>
              <a:ea typeface="Times New Roman" panose="02020603050405020304" pitchFamily="18" charset="0"/>
            </a:endParaRPr>
          </a:p>
          <a:p>
            <a:r>
              <a:rPr lang="fr-BE" sz="1800" dirty="0">
                <a:effectLst/>
                <a:latin typeface="Calibri" panose="020F0502020204030204" pitchFamily="34" charset="0"/>
                <a:ea typeface="Times New Roman" panose="02020603050405020304" pitchFamily="18" charset="0"/>
              </a:rPr>
              <a:t>2° du travail pour la classe ;</a:t>
            </a:r>
            <a:endParaRPr lang="fr-BE" sz="1400" dirty="0">
              <a:effectLst/>
              <a:latin typeface="Times New Roman" panose="02020603050405020304" pitchFamily="18" charset="0"/>
              <a:ea typeface="Times New Roman" panose="02020603050405020304" pitchFamily="18" charset="0"/>
            </a:endParaRPr>
          </a:p>
          <a:p>
            <a:r>
              <a:rPr lang="fr-BE" sz="1800" dirty="0">
                <a:effectLst/>
                <a:latin typeface="Calibri" panose="020F0502020204030204" pitchFamily="34" charset="0"/>
                <a:ea typeface="Times New Roman" panose="02020603050405020304" pitchFamily="18" charset="0"/>
              </a:rPr>
              <a:t>3° du service à l’école et aux élèves ;</a:t>
            </a:r>
            <a:endParaRPr lang="fr-BE" sz="1400" dirty="0">
              <a:effectLst/>
              <a:latin typeface="Times New Roman" panose="02020603050405020304" pitchFamily="18" charset="0"/>
              <a:ea typeface="Times New Roman" panose="02020603050405020304" pitchFamily="18" charset="0"/>
            </a:endParaRPr>
          </a:p>
          <a:p>
            <a:r>
              <a:rPr lang="fr-BE" sz="1800" dirty="0">
                <a:effectLst/>
                <a:latin typeface="Calibri" panose="020F0502020204030204" pitchFamily="34" charset="0"/>
                <a:ea typeface="Times New Roman" panose="02020603050405020304" pitchFamily="18" charset="0"/>
              </a:rPr>
              <a:t>4° de la formation en cours de carrière ;</a:t>
            </a:r>
            <a:endParaRPr lang="fr-BE" sz="1400" dirty="0">
              <a:effectLst/>
              <a:latin typeface="Times New Roman" panose="02020603050405020304" pitchFamily="18" charset="0"/>
              <a:ea typeface="Times New Roman" panose="02020603050405020304" pitchFamily="18" charset="0"/>
            </a:endParaRPr>
          </a:p>
          <a:p>
            <a:pPr algn="just"/>
            <a:r>
              <a:rPr lang="fr-BE" sz="1800" dirty="0">
                <a:effectLst/>
                <a:latin typeface="Calibri" panose="020F0502020204030204" pitchFamily="34" charset="0"/>
                <a:ea typeface="Times New Roman" panose="02020603050405020304" pitchFamily="18" charset="0"/>
              </a:rPr>
              <a:t>5° du travail collaboratif qui est une modalité d’exercice transversale des 4 composantes visées aux points 1° à 4°.</a:t>
            </a:r>
            <a:endParaRPr lang="fr-BE" sz="1400" dirty="0">
              <a:effectLst/>
              <a:latin typeface="Times New Roman" panose="02020603050405020304" pitchFamily="18" charset="0"/>
              <a:ea typeface="Times New Roman" panose="02020603050405020304" pitchFamily="18" charset="0"/>
            </a:endParaRPr>
          </a:p>
          <a:p>
            <a:endParaRPr lang="LID4096" dirty="0"/>
          </a:p>
        </p:txBody>
      </p:sp>
    </p:spTree>
    <p:extLst>
      <p:ext uri="{BB962C8B-B14F-4D97-AF65-F5344CB8AC3E}">
        <p14:creationId xmlns:p14="http://schemas.microsoft.com/office/powerpoint/2010/main" val="2859213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6F058F-2267-4B50-8135-1205433EBDE1}"/>
              </a:ext>
            </a:extLst>
          </p:cNvPr>
          <p:cNvSpPr>
            <a:spLocks noGrp="1"/>
          </p:cNvSpPr>
          <p:nvPr>
            <p:ph type="title"/>
          </p:nvPr>
        </p:nvSpPr>
        <p:spPr/>
        <p:txBody>
          <a:bodyPr/>
          <a:lstStyle/>
          <a:p>
            <a:r>
              <a:rPr lang="fr-FR" dirty="0"/>
              <a:t>Travail collaboratif: comment sera-t-il organisé?</a:t>
            </a:r>
            <a:endParaRPr lang="fr-BE" dirty="0"/>
          </a:p>
        </p:txBody>
      </p:sp>
      <p:sp>
        <p:nvSpPr>
          <p:cNvPr id="3" name="Espace réservé du contenu 2">
            <a:extLst>
              <a:ext uri="{FF2B5EF4-FFF2-40B4-BE49-F238E27FC236}">
                <a16:creationId xmlns:a16="http://schemas.microsoft.com/office/drawing/2014/main" id="{2C405CFF-A293-4533-B0A6-4D56F1FACC16}"/>
              </a:ext>
            </a:extLst>
          </p:cNvPr>
          <p:cNvSpPr>
            <a:spLocks noGrp="1"/>
          </p:cNvSpPr>
          <p:nvPr>
            <p:ph idx="1"/>
          </p:nvPr>
        </p:nvSpPr>
        <p:spPr/>
        <p:txBody>
          <a:bodyPr/>
          <a:lstStyle/>
          <a:p>
            <a:r>
              <a:rPr lang="fr-FR" dirty="0"/>
              <a:t>Des moments organisés par la direction environ une fois par mois</a:t>
            </a:r>
          </a:p>
          <a:p>
            <a:r>
              <a:rPr lang="fr-FR" dirty="0"/>
              <a:t>Travail en autonomie</a:t>
            </a:r>
          </a:p>
          <a:p>
            <a:endParaRPr lang="fr-BE" dirty="0"/>
          </a:p>
        </p:txBody>
      </p:sp>
    </p:spTree>
    <p:extLst>
      <p:ext uri="{BB962C8B-B14F-4D97-AF65-F5344CB8AC3E}">
        <p14:creationId xmlns:p14="http://schemas.microsoft.com/office/powerpoint/2010/main" val="32953898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3EDD9814-068E-47D6-9A91-941DB335793B}"/>
              </a:ext>
            </a:extLst>
          </p:cNvPr>
          <p:cNvSpPr txBox="1"/>
          <p:nvPr/>
        </p:nvSpPr>
        <p:spPr>
          <a:xfrm>
            <a:off x="2172678" y="453292"/>
            <a:ext cx="8878276" cy="3416320"/>
          </a:xfrm>
          <a:prstGeom prst="rect">
            <a:avLst/>
          </a:prstGeom>
          <a:noFill/>
        </p:spPr>
        <p:txBody>
          <a:bodyPr wrap="square">
            <a:spAutoFit/>
          </a:bodyPr>
          <a:lstStyle/>
          <a:p>
            <a:r>
              <a:rPr lang="fr-BE" dirty="0"/>
              <a:t>Le </a:t>
            </a:r>
            <a:r>
              <a:rPr lang="fr-BE" b="1" dirty="0"/>
              <a:t>travail collaboratif </a:t>
            </a:r>
            <a:r>
              <a:rPr lang="fr-BE" dirty="0"/>
              <a:t>est du travail avec les autres membres du personnel, et le cas échéant la direction, dans le cadre duquel le membre du personnel effectue tout ou partie des missions suivantes :</a:t>
            </a:r>
          </a:p>
          <a:p>
            <a:endParaRPr lang="fr-BE" dirty="0"/>
          </a:p>
          <a:p>
            <a:pPr marL="342900" indent="-342900">
              <a:buAutoNum type="alphaLcPeriod"/>
            </a:pPr>
            <a:r>
              <a:rPr lang="fr-BE" dirty="0"/>
              <a:t>la participation aux réunions des équipes pédagogique et éducative;</a:t>
            </a:r>
          </a:p>
          <a:p>
            <a:pPr marL="342900" indent="-342900">
              <a:buAutoNum type="alphaLcPeriod"/>
            </a:pPr>
            <a:endParaRPr lang="fr-BE" dirty="0"/>
          </a:p>
          <a:p>
            <a:r>
              <a:rPr lang="fr-BE" dirty="0"/>
              <a:t>b. le travail de collaboration dans une visée pédagogique, soutenu par la direction, avec d'autres</a:t>
            </a:r>
          </a:p>
          <a:p>
            <a:r>
              <a:rPr lang="fr-BE" dirty="0"/>
              <a:t>membres du personnel, y compris d'autres établissements scolaires ou de centres PMS</a:t>
            </a:r>
          </a:p>
          <a:p>
            <a:endParaRPr lang="fr-BE" dirty="0"/>
          </a:p>
          <a:p>
            <a:endParaRPr lang="fr-BE" dirty="0"/>
          </a:p>
        </p:txBody>
      </p:sp>
    </p:spTree>
    <p:extLst>
      <p:ext uri="{BB962C8B-B14F-4D97-AF65-F5344CB8AC3E}">
        <p14:creationId xmlns:p14="http://schemas.microsoft.com/office/powerpoint/2010/main" val="3870126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3030214-227F-42DB-9282-BBA6AF8D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5429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3A60D78-7819-48B2-8A11-FBC45FE4DB00}"/>
              </a:ext>
            </a:extLst>
          </p:cNvPr>
          <p:cNvSpPr>
            <a:spLocks noGrp="1"/>
          </p:cNvSpPr>
          <p:nvPr>
            <p:ph type="title"/>
          </p:nvPr>
        </p:nvSpPr>
        <p:spPr>
          <a:xfrm>
            <a:off x="1433889" y="1059872"/>
            <a:ext cx="3012216" cy="4851349"/>
          </a:xfrm>
        </p:spPr>
        <p:txBody>
          <a:bodyPr>
            <a:normAutofit/>
          </a:bodyPr>
          <a:lstStyle/>
          <a:p>
            <a:r>
              <a:rPr lang="fr-FR" dirty="0"/>
              <a:t>L’actualité du Campus Saint-Jean</a:t>
            </a:r>
            <a:endParaRPr lang="LID4096" dirty="0"/>
          </a:p>
        </p:txBody>
      </p:sp>
      <p:sp>
        <p:nvSpPr>
          <p:cNvPr id="10"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1149203"/>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Espace réservé du contenu 2">
            <a:extLst>
              <a:ext uri="{FF2B5EF4-FFF2-40B4-BE49-F238E27FC236}">
                <a16:creationId xmlns:a16="http://schemas.microsoft.com/office/drawing/2014/main" id="{F98A48F9-41CE-40A8-B2F5-0E851EAD41BA}"/>
              </a:ext>
            </a:extLst>
          </p:cNvPr>
          <p:cNvSpPr>
            <a:spLocks noGrp="1"/>
          </p:cNvSpPr>
          <p:nvPr>
            <p:ph idx="1"/>
          </p:nvPr>
        </p:nvSpPr>
        <p:spPr>
          <a:xfrm>
            <a:off x="5280368" y="1059872"/>
            <a:ext cx="6224244" cy="5510610"/>
          </a:xfrm>
        </p:spPr>
        <p:txBody>
          <a:bodyPr>
            <a:normAutofit/>
          </a:bodyPr>
          <a:lstStyle/>
          <a:p>
            <a:endParaRPr lang="fr-FR" dirty="0"/>
          </a:p>
          <a:p>
            <a:endParaRPr lang="fr-FR" dirty="0"/>
          </a:p>
          <a:p>
            <a:r>
              <a:rPr lang="fr-FR" dirty="0"/>
              <a:t>Accueil de nouveaux collègues</a:t>
            </a:r>
          </a:p>
          <a:p>
            <a:r>
              <a:rPr lang="fr-FR" dirty="0"/>
              <a:t>Règles Covid</a:t>
            </a:r>
          </a:p>
          <a:p>
            <a:r>
              <a:rPr lang="fr-FR" dirty="0"/>
              <a:t>NTPP </a:t>
            </a:r>
          </a:p>
          <a:p>
            <a:r>
              <a:rPr lang="fr-FR" dirty="0"/>
              <a:t>Chiffres 2021/2022</a:t>
            </a:r>
          </a:p>
          <a:p>
            <a:r>
              <a:rPr lang="fr-FR" dirty="0"/>
              <a:t>Votre dossier administratif</a:t>
            </a:r>
          </a:p>
          <a:p>
            <a:r>
              <a:rPr lang="fr-FR" dirty="0"/>
              <a:t>Contrat d’objectifs</a:t>
            </a:r>
          </a:p>
          <a:p>
            <a:r>
              <a:rPr lang="fr-FR" dirty="0"/>
              <a:t>Dates des épreuves</a:t>
            </a:r>
          </a:p>
          <a:p>
            <a:r>
              <a:rPr lang="fr-FR" dirty="0"/>
              <a:t>Rentrée des élèves</a:t>
            </a:r>
          </a:p>
          <a:p>
            <a:r>
              <a:rPr lang="fr-FR" dirty="0"/>
              <a:t>Les éducateurs</a:t>
            </a:r>
          </a:p>
          <a:p>
            <a:pPr marL="0" indent="0">
              <a:buNone/>
            </a:pPr>
            <a:endParaRPr lang="fr-FR" dirty="0"/>
          </a:p>
          <a:p>
            <a:endParaRPr lang="fr-FR" dirty="0"/>
          </a:p>
          <a:p>
            <a:endParaRPr lang="fr-FR" dirty="0"/>
          </a:p>
          <a:p>
            <a:pPr marL="0" indent="0">
              <a:buNone/>
            </a:pPr>
            <a:endParaRPr lang="fr-FR" dirty="0"/>
          </a:p>
        </p:txBody>
      </p:sp>
    </p:spTree>
    <p:extLst>
      <p:ext uri="{BB962C8B-B14F-4D97-AF65-F5344CB8AC3E}">
        <p14:creationId xmlns:p14="http://schemas.microsoft.com/office/powerpoint/2010/main" val="2554878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ADF3285D-9ED9-4994-9B02-D4EE59708AC6}"/>
              </a:ext>
            </a:extLst>
          </p:cNvPr>
          <p:cNvSpPr txBox="1"/>
          <p:nvPr/>
        </p:nvSpPr>
        <p:spPr>
          <a:xfrm>
            <a:off x="2476500" y="882759"/>
            <a:ext cx="8801100" cy="3970318"/>
          </a:xfrm>
          <a:prstGeom prst="rect">
            <a:avLst/>
          </a:prstGeom>
          <a:noFill/>
        </p:spPr>
        <p:txBody>
          <a:bodyPr wrap="square">
            <a:spAutoFit/>
          </a:bodyPr>
          <a:lstStyle/>
          <a:p>
            <a:r>
              <a:rPr lang="fr-BE" dirty="0"/>
              <a:t>Par définition, il appartient à la direction d’organiser les réunions d’équipe au cours de</a:t>
            </a:r>
          </a:p>
          <a:p>
            <a:r>
              <a:rPr lang="fr-BE" dirty="0"/>
              <a:t>l’année, mais dans le respect des modalités concertées préalablement au sein de l’organe de concertation sociale.</a:t>
            </a:r>
          </a:p>
          <a:p>
            <a:r>
              <a:rPr lang="fr-BE" dirty="0"/>
              <a:t>Par contre, l’organisation des collaborations à visée pédagogique</a:t>
            </a:r>
          </a:p>
          <a:p>
            <a:r>
              <a:rPr lang="fr-BE" dirty="0"/>
              <a:t>appartient d’abord aux enseignants eux-mêmes. Il est important cependant que les objectifs et les priorités sur lesquels le travail collaboratif se concentrera soient soutenus par la direction. Le travail collaboratif est en effet un levier essentiel pour atteindre les objectifs prioritaires que l’équipe se sera donnés dans le cadre de son plan de pilotage. Le cas échéant, la direction interpellera les enseignants concernés afin de s’assurer que le travail collaboratif soit effectué. Il appartient au directeur de</a:t>
            </a:r>
          </a:p>
          <a:p>
            <a:r>
              <a:rPr lang="fr-BE" dirty="0"/>
              <a:t>déterminer les modalités suivant lesquelles il s’assure de la réalisation de ce travail collaboratif et de l’adéquation des objectifs poursuivis durant celui-ci.</a:t>
            </a:r>
          </a:p>
        </p:txBody>
      </p:sp>
    </p:spTree>
    <p:extLst>
      <p:ext uri="{BB962C8B-B14F-4D97-AF65-F5344CB8AC3E}">
        <p14:creationId xmlns:p14="http://schemas.microsoft.com/office/powerpoint/2010/main" val="14643235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E442F4-56D9-40E8-A838-3F9D230EB27D}"/>
              </a:ext>
            </a:extLst>
          </p:cNvPr>
          <p:cNvSpPr>
            <a:spLocks noGrp="1"/>
          </p:cNvSpPr>
          <p:nvPr>
            <p:ph type="title"/>
          </p:nvPr>
        </p:nvSpPr>
        <p:spPr/>
        <p:txBody>
          <a:bodyPr/>
          <a:lstStyle/>
          <a:p>
            <a:r>
              <a:rPr lang="fr-FR" dirty="0"/>
              <a:t>Concrètement</a:t>
            </a:r>
            <a:endParaRPr lang="fr-BE" dirty="0"/>
          </a:p>
        </p:txBody>
      </p:sp>
      <p:sp>
        <p:nvSpPr>
          <p:cNvPr id="3" name="Espace réservé du contenu 2">
            <a:extLst>
              <a:ext uri="{FF2B5EF4-FFF2-40B4-BE49-F238E27FC236}">
                <a16:creationId xmlns:a16="http://schemas.microsoft.com/office/drawing/2014/main" id="{231D2790-E06D-42CB-AA38-B825A3A59787}"/>
              </a:ext>
            </a:extLst>
          </p:cNvPr>
          <p:cNvSpPr>
            <a:spLocks noGrp="1"/>
          </p:cNvSpPr>
          <p:nvPr>
            <p:ph idx="1"/>
          </p:nvPr>
        </p:nvSpPr>
        <p:spPr/>
        <p:txBody>
          <a:bodyPr/>
          <a:lstStyle/>
          <a:p>
            <a:r>
              <a:rPr lang="fr-FR" dirty="0"/>
              <a:t>Des réunions ponctuelles fixées par la direction réunissant l’ensemble du personnel </a:t>
            </a:r>
          </a:p>
          <a:p>
            <a:r>
              <a:rPr lang="fr-FR" dirty="0"/>
              <a:t>Des réunions fixées librement par les membres du personnel avec :  </a:t>
            </a:r>
          </a:p>
          <a:p>
            <a:pPr marL="0" indent="0">
              <a:buNone/>
            </a:pPr>
            <a:r>
              <a:rPr lang="fr-FR" dirty="0"/>
              <a:t> 	-  Un planning établi à l’avance et par trimestre</a:t>
            </a:r>
          </a:p>
          <a:p>
            <a:pPr marL="0" indent="0">
              <a:buNone/>
            </a:pPr>
            <a:r>
              <a:rPr lang="fr-FR" dirty="0"/>
              <a:t>	- PV des réunions remis régulièrement à la direction</a:t>
            </a:r>
          </a:p>
          <a:p>
            <a:pPr marL="0" indent="0">
              <a:buNone/>
            </a:pPr>
            <a:endParaRPr lang="fr-FR" dirty="0"/>
          </a:p>
          <a:p>
            <a:pPr marL="0" indent="0">
              <a:buNone/>
            </a:pPr>
            <a:r>
              <a:rPr lang="fr-FR" dirty="0"/>
              <a:t>Le suivi de l’avancement des différentes actions du contrat d’objectifs est assurés par les coordinateurs et sera publié.</a:t>
            </a:r>
          </a:p>
          <a:p>
            <a:pPr>
              <a:buFontTx/>
              <a:buChar char="-"/>
            </a:pPr>
            <a:endParaRPr lang="fr-BE" dirty="0"/>
          </a:p>
        </p:txBody>
      </p:sp>
    </p:spTree>
    <p:extLst>
      <p:ext uri="{BB962C8B-B14F-4D97-AF65-F5344CB8AC3E}">
        <p14:creationId xmlns:p14="http://schemas.microsoft.com/office/powerpoint/2010/main" val="41412641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D89E0B-7191-4DA5-A615-AB67A877E6BC}"/>
              </a:ext>
            </a:extLst>
          </p:cNvPr>
          <p:cNvSpPr>
            <a:spLocks noGrp="1"/>
          </p:cNvSpPr>
          <p:nvPr>
            <p:ph type="title"/>
          </p:nvPr>
        </p:nvSpPr>
        <p:spPr/>
        <p:txBody>
          <a:bodyPr>
            <a:normAutofit fontScale="90000"/>
          </a:bodyPr>
          <a:lstStyle/>
          <a:p>
            <a:pPr marL="0" marR="0" lvl="0" indent="0" defTabSz="914400" rtl="0" eaLnBrk="0" fontAlgn="base" latinLnBrk="0" hangingPunct="0">
              <a:lnSpc>
                <a:spcPct val="100000"/>
              </a:lnSpc>
              <a:spcBef>
                <a:spcPct val="0"/>
              </a:spcBef>
              <a:spcAft>
                <a:spcPct val="0"/>
              </a:spcAft>
              <a:tabLst/>
              <a:defRPr/>
            </a:pPr>
            <a:r>
              <a:rPr kumimoji="0" lang="fr-BE" altLang="fr-FR" sz="2600" b="1" i="0" u="none" strike="noStrike" kern="1200" cap="none" spc="0" normalizeH="0" baseline="0" noProof="0" dirty="0">
                <a:ln>
                  <a:noFill/>
                </a:ln>
                <a:solidFill>
                  <a:srgbClr val="000080"/>
                </a:solidFill>
                <a:effectLst/>
                <a:uLnTx/>
                <a:uFillTx/>
                <a:latin typeface="Lucida Handwriting" panose="03010101010101010101" pitchFamily="66" charset="0"/>
                <a:ea typeface="Times New Roman" panose="02020603050405020304" pitchFamily="18" charset="0"/>
                <a:cs typeface="+mn-cs"/>
              </a:rPr>
              <a:t> Travail collaboratif</a:t>
            </a:r>
            <a:br>
              <a:rPr kumimoji="0" lang="fr-BE" altLang="fr-FR" sz="600" b="0" i="0" u="none" strike="noStrike" kern="1200" cap="none" spc="0" normalizeH="0" baseline="0" noProof="0" dirty="0">
                <a:ln>
                  <a:noFill/>
                </a:ln>
                <a:solidFill>
                  <a:prstClr val="black"/>
                </a:solidFill>
                <a:effectLst/>
                <a:uLnTx/>
                <a:uFillTx/>
                <a:latin typeface="Calibri"/>
                <a:ea typeface="+mn-ea"/>
                <a:cs typeface="+mn-cs"/>
              </a:rPr>
            </a:br>
            <a:r>
              <a:rPr kumimoji="0" lang="fr-BE" altLang="fr-FR" sz="1400" b="1"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Dans le cadre de ton développement personnel, ce formulaire a pour but de t’aider, chaque année, à recenser</a:t>
            </a:r>
            <a:br>
              <a:rPr kumimoji="0" lang="fr-BE" altLang="fr-FR" sz="1400" b="1"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br>
            <a:r>
              <a:rPr kumimoji="0" lang="fr-BE" altLang="fr-FR" sz="1400" b="1"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 l’ensemble de ton travail collaboratif. Il servira aussi de base à sa validation par la direction ainsi qu’au contrôle exigé par la FWB.</a:t>
            </a:r>
            <a:br>
              <a:rPr kumimoji="0" lang="fr-BE" altLang="fr-FR" sz="600" b="0" i="0" u="none" strike="noStrike" kern="1200" cap="none" spc="0" normalizeH="0" baseline="0" noProof="0" dirty="0">
                <a:ln>
                  <a:noFill/>
                </a:ln>
                <a:solidFill>
                  <a:prstClr val="black"/>
                </a:solidFill>
                <a:effectLst/>
                <a:uLnTx/>
                <a:uFillTx/>
                <a:latin typeface="Calibri"/>
                <a:ea typeface="+mn-ea"/>
                <a:cs typeface="+mn-cs"/>
              </a:rPr>
            </a:br>
            <a:r>
              <a:rPr kumimoji="0" lang="fr-BE" altLang="fr-FR" sz="1400" b="0" i="0" u="none" strike="noStrike" kern="1200" cap="none" spc="0" normalizeH="0" baseline="0" noProof="0" dirty="0">
                <a:ln>
                  <a:noFill/>
                </a:ln>
                <a:solidFill>
                  <a:srgbClr val="FF0000"/>
                </a:solidFill>
                <a:effectLst/>
                <a:uLnTx/>
                <a:uFillTx/>
                <a:latin typeface="Calibri" panose="020F0502020204030204" pitchFamily="34" charset="0"/>
                <a:ea typeface="Times New Roman" panose="02020603050405020304" pitchFamily="18" charset="0"/>
                <a:cs typeface="Calibri" panose="020F0502020204030204" pitchFamily="34" charset="0"/>
              </a:rPr>
              <a:t>NOM :</a:t>
            </a:r>
            <a:r>
              <a:rPr kumimoji="0" lang="fr-BE" altLang="fr-FR" sz="14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fr-BE" altLang="fr-FR" sz="1400" b="0" i="0" u="none" strike="noStrike" kern="1200" cap="none" spc="0" normalizeH="0" baseline="0" noProof="0" dirty="0">
                <a:ln>
                  <a:noFill/>
                </a:ln>
                <a:solidFill>
                  <a:srgbClr val="FF0000"/>
                </a:solidFill>
                <a:effectLst/>
                <a:uLnTx/>
                <a:uFillTx/>
                <a:latin typeface="Calibri" panose="020F0502020204030204" pitchFamily="34" charset="0"/>
                <a:ea typeface="Times New Roman" panose="02020603050405020304" pitchFamily="18" charset="0"/>
                <a:cs typeface="Calibri" panose="020F0502020204030204" pitchFamily="34" charset="0"/>
              </a:rPr>
              <a:t>PRENOM :</a:t>
            </a:r>
            <a:r>
              <a:rPr kumimoji="0" lang="fr-BE" altLang="fr-FR" sz="14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fr-BE" altLang="fr-FR" sz="1400" b="0" i="0" u="none" strike="noStrike" kern="1200" cap="none" spc="0" normalizeH="0" baseline="0" noProof="0" dirty="0">
                <a:ln>
                  <a:noFill/>
                </a:ln>
                <a:solidFill>
                  <a:srgbClr val="FF0000"/>
                </a:solidFill>
                <a:effectLst/>
                <a:uLnTx/>
                <a:uFillTx/>
                <a:latin typeface="Calibri" panose="020F0502020204030204" pitchFamily="34" charset="0"/>
                <a:ea typeface="Times New Roman" panose="02020603050405020304" pitchFamily="18" charset="0"/>
                <a:cs typeface="Calibri" panose="020F0502020204030204" pitchFamily="34" charset="0"/>
              </a:rPr>
              <a:t>Année scolaire : </a:t>
            </a:r>
            <a:r>
              <a:rPr kumimoji="0" lang="fr-BE" altLang="fr-FR" sz="14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2021 - 2022</a:t>
            </a:r>
            <a:endParaRPr lang="LID4096" dirty="0"/>
          </a:p>
        </p:txBody>
      </p:sp>
      <p:graphicFrame>
        <p:nvGraphicFramePr>
          <p:cNvPr id="4" name="Espace réservé du contenu 3">
            <a:extLst>
              <a:ext uri="{FF2B5EF4-FFF2-40B4-BE49-F238E27FC236}">
                <a16:creationId xmlns:a16="http://schemas.microsoft.com/office/drawing/2014/main" id="{2E70415F-DBA3-43F1-81FA-C7AE2CEAB023}"/>
              </a:ext>
            </a:extLst>
          </p:cNvPr>
          <p:cNvGraphicFramePr>
            <a:graphicFrameLocks noGrp="1"/>
          </p:cNvGraphicFramePr>
          <p:nvPr>
            <p:ph idx="1"/>
            <p:extLst>
              <p:ext uri="{D42A27DB-BD31-4B8C-83A1-F6EECF244321}">
                <p14:modId xmlns:p14="http://schemas.microsoft.com/office/powerpoint/2010/main" val="2676800940"/>
              </p:ext>
            </p:extLst>
          </p:nvPr>
        </p:nvGraphicFramePr>
        <p:xfrm>
          <a:off x="2589213" y="2635885"/>
          <a:ext cx="8915400" cy="2773680"/>
        </p:xfrm>
        <a:graphic>
          <a:graphicData uri="http://schemas.openxmlformats.org/drawingml/2006/table">
            <a:tbl>
              <a:tblPr firstRow="1" firstCol="1" bandRow="1"/>
              <a:tblGrid>
                <a:gridCol w="616974">
                  <a:extLst>
                    <a:ext uri="{9D8B030D-6E8A-4147-A177-3AD203B41FA5}">
                      <a16:colId xmlns:a16="http://schemas.microsoft.com/office/drawing/2014/main" val="2996673435"/>
                    </a:ext>
                  </a:extLst>
                </a:gridCol>
                <a:gridCol w="2284190">
                  <a:extLst>
                    <a:ext uri="{9D8B030D-6E8A-4147-A177-3AD203B41FA5}">
                      <a16:colId xmlns:a16="http://schemas.microsoft.com/office/drawing/2014/main" val="4099146794"/>
                    </a:ext>
                  </a:extLst>
                </a:gridCol>
                <a:gridCol w="584799">
                  <a:extLst>
                    <a:ext uri="{9D8B030D-6E8A-4147-A177-3AD203B41FA5}">
                      <a16:colId xmlns:a16="http://schemas.microsoft.com/office/drawing/2014/main" val="4294781186"/>
                    </a:ext>
                  </a:extLst>
                </a:gridCol>
                <a:gridCol w="2956775">
                  <a:extLst>
                    <a:ext uri="{9D8B030D-6E8A-4147-A177-3AD203B41FA5}">
                      <a16:colId xmlns:a16="http://schemas.microsoft.com/office/drawing/2014/main" val="1392649932"/>
                    </a:ext>
                  </a:extLst>
                </a:gridCol>
                <a:gridCol w="1938792">
                  <a:extLst>
                    <a:ext uri="{9D8B030D-6E8A-4147-A177-3AD203B41FA5}">
                      <a16:colId xmlns:a16="http://schemas.microsoft.com/office/drawing/2014/main" val="3103496087"/>
                    </a:ext>
                  </a:extLst>
                </a:gridCol>
                <a:gridCol w="533870">
                  <a:extLst>
                    <a:ext uri="{9D8B030D-6E8A-4147-A177-3AD203B41FA5}">
                      <a16:colId xmlns:a16="http://schemas.microsoft.com/office/drawing/2014/main" val="2993264539"/>
                    </a:ext>
                  </a:extLst>
                </a:gridCol>
              </a:tblGrid>
              <a:tr h="393378">
                <a:tc>
                  <a:txBody>
                    <a:bodyPr/>
                    <a:lstStyle/>
                    <a:p>
                      <a:pPr algn="ctr"/>
                      <a:r>
                        <a:rPr lang="fr-BE" sz="1300">
                          <a:solidFill>
                            <a:srgbClr val="FF0000"/>
                          </a:solidFill>
                          <a:effectLst/>
                          <a:latin typeface="Times New Roman" panose="02020603050405020304" pitchFamily="18" charset="0"/>
                          <a:ea typeface="Times New Roman" panose="02020603050405020304" pitchFamily="18" charset="0"/>
                        </a:rPr>
                        <a:t>Heure</a:t>
                      </a:r>
                      <a:endParaRPr lang="fr-BE" sz="1300">
                        <a:effectLst/>
                        <a:latin typeface="Times New Roman" panose="02020603050405020304" pitchFamily="18" charset="0"/>
                        <a:ea typeface="Times New Roman" panose="02020603050405020304" pitchFamily="18" charset="0"/>
                      </a:endParaRP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BE" sz="1300">
                          <a:solidFill>
                            <a:srgbClr val="FF0000"/>
                          </a:solidFill>
                          <a:effectLst/>
                          <a:latin typeface="Times New Roman" panose="02020603050405020304" pitchFamily="18" charset="0"/>
                          <a:ea typeface="Times New Roman" panose="02020603050405020304" pitchFamily="18" charset="0"/>
                        </a:rPr>
                        <a:t>Quel travail collaboratif (type de tâche ou de production)</a:t>
                      </a:r>
                      <a:endParaRPr lang="fr-BE" sz="1300">
                        <a:effectLst/>
                        <a:latin typeface="Times New Roman" panose="02020603050405020304" pitchFamily="18" charset="0"/>
                        <a:ea typeface="Times New Roman" panose="02020603050405020304" pitchFamily="18" charset="0"/>
                      </a:endParaRP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BE" sz="1300">
                          <a:solidFill>
                            <a:srgbClr val="FF0000"/>
                          </a:solidFill>
                          <a:effectLst/>
                          <a:latin typeface="Times New Roman" panose="02020603050405020304" pitchFamily="18" charset="0"/>
                          <a:ea typeface="Times New Roman" panose="02020603050405020304" pitchFamily="18" charset="0"/>
                        </a:rPr>
                        <a:t>Date</a:t>
                      </a:r>
                      <a:endParaRPr lang="fr-BE" sz="1300">
                        <a:effectLst/>
                        <a:latin typeface="Times New Roman" panose="02020603050405020304" pitchFamily="18" charset="0"/>
                        <a:ea typeface="Times New Roman" panose="02020603050405020304" pitchFamily="18" charset="0"/>
                      </a:endParaRP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BE" sz="1300">
                          <a:solidFill>
                            <a:srgbClr val="FF0000"/>
                          </a:solidFill>
                          <a:effectLst/>
                          <a:latin typeface="Times New Roman" panose="02020603050405020304" pitchFamily="18" charset="0"/>
                          <a:ea typeface="Times New Roman" panose="02020603050405020304" pitchFamily="18" charset="0"/>
                        </a:rPr>
                        <a:t>Avec qui ?</a:t>
                      </a:r>
                      <a:endParaRPr lang="fr-BE" sz="1300">
                        <a:effectLst/>
                        <a:latin typeface="Times New Roman" panose="02020603050405020304" pitchFamily="18" charset="0"/>
                        <a:ea typeface="Times New Roman" panose="02020603050405020304" pitchFamily="18" charset="0"/>
                      </a:endParaRP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BE" sz="1300">
                          <a:solidFill>
                            <a:srgbClr val="FF0000"/>
                          </a:solidFill>
                          <a:effectLst/>
                          <a:latin typeface="Times New Roman" panose="02020603050405020304" pitchFamily="18" charset="0"/>
                          <a:ea typeface="Times New Roman" panose="02020603050405020304" pitchFamily="18" charset="0"/>
                        </a:rPr>
                        <a:t>En lien éventuel avec quel objectif du Plan de Pilotage</a:t>
                      </a:r>
                      <a:endParaRPr lang="fr-BE" sz="1300">
                        <a:effectLst/>
                        <a:latin typeface="Times New Roman" panose="02020603050405020304" pitchFamily="18" charset="0"/>
                        <a:ea typeface="Times New Roman" panose="02020603050405020304" pitchFamily="18" charset="0"/>
                      </a:endParaRP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BE" sz="1300" dirty="0">
                          <a:solidFill>
                            <a:srgbClr val="FF0000"/>
                          </a:solidFill>
                          <a:effectLst/>
                          <a:latin typeface="Times New Roman" panose="02020603050405020304" pitchFamily="18" charset="0"/>
                          <a:ea typeface="Times New Roman" panose="02020603050405020304" pitchFamily="18" charset="0"/>
                        </a:rPr>
                        <a:t>Validation</a:t>
                      </a:r>
                      <a:endParaRPr lang="fr-BE" sz="1300" dirty="0">
                        <a:effectLst/>
                        <a:latin typeface="Times New Roman" panose="02020603050405020304" pitchFamily="18" charset="0"/>
                        <a:ea typeface="Times New Roman" panose="02020603050405020304" pitchFamily="18" charset="0"/>
                      </a:endParaRP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0176529"/>
                  </a:ext>
                </a:extLst>
              </a:tr>
              <a:tr h="196689">
                <a:tc>
                  <a:txBody>
                    <a:bodyPr/>
                    <a:lstStyle/>
                    <a:p>
                      <a:pPr algn="ctr"/>
                      <a:r>
                        <a:rPr lang="fr-BE" sz="1300">
                          <a:solidFill>
                            <a:srgbClr val="002060"/>
                          </a:solidFill>
                          <a:effectLst/>
                          <a:latin typeface="Times New Roman" panose="02020603050405020304" pitchFamily="18" charset="0"/>
                          <a:ea typeface="Times New Roman" panose="02020603050405020304" pitchFamily="18" charset="0"/>
                        </a:rPr>
                        <a:t>1</a:t>
                      </a:r>
                      <a:endParaRPr lang="fr-BE" sz="1300">
                        <a:effectLst/>
                        <a:latin typeface="Times New Roman" panose="02020603050405020304" pitchFamily="18" charset="0"/>
                        <a:ea typeface="Times New Roman" panose="02020603050405020304" pitchFamily="18" charset="0"/>
                      </a:endParaRP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0043699"/>
                  </a:ext>
                </a:extLst>
              </a:tr>
              <a:tr h="196689">
                <a:tc>
                  <a:txBody>
                    <a:bodyPr/>
                    <a:lstStyle/>
                    <a:p>
                      <a:pPr algn="ctr"/>
                      <a:r>
                        <a:rPr lang="fr-BE" sz="1300">
                          <a:solidFill>
                            <a:srgbClr val="002060"/>
                          </a:solidFill>
                          <a:effectLst/>
                          <a:latin typeface="Times New Roman" panose="02020603050405020304" pitchFamily="18" charset="0"/>
                          <a:ea typeface="Times New Roman" panose="02020603050405020304" pitchFamily="18" charset="0"/>
                        </a:rPr>
                        <a:t>2</a:t>
                      </a:r>
                      <a:endParaRPr lang="fr-BE" sz="1300">
                        <a:effectLst/>
                        <a:latin typeface="Times New Roman" panose="02020603050405020304" pitchFamily="18" charset="0"/>
                        <a:ea typeface="Times New Roman" panose="02020603050405020304" pitchFamily="18" charset="0"/>
                      </a:endParaRP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2429127"/>
                  </a:ext>
                </a:extLst>
              </a:tr>
              <a:tr h="196689">
                <a:tc>
                  <a:txBody>
                    <a:bodyPr/>
                    <a:lstStyle/>
                    <a:p>
                      <a:pPr algn="ctr"/>
                      <a:r>
                        <a:rPr lang="fr-BE" sz="1300">
                          <a:solidFill>
                            <a:srgbClr val="002060"/>
                          </a:solidFill>
                          <a:effectLst/>
                          <a:latin typeface="Times New Roman" panose="02020603050405020304" pitchFamily="18" charset="0"/>
                          <a:ea typeface="Times New Roman" panose="02020603050405020304" pitchFamily="18" charset="0"/>
                        </a:rPr>
                        <a:t>3</a:t>
                      </a:r>
                      <a:endParaRPr lang="fr-BE" sz="1300">
                        <a:effectLst/>
                        <a:latin typeface="Times New Roman" panose="02020603050405020304" pitchFamily="18" charset="0"/>
                        <a:ea typeface="Times New Roman" panose="02020603050405020304" pitchFamily="18" charset="0"/>
                      </a:endParaRP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9942779"/>
                  </a:ext>
                </a:extLst>
              </a:tr>
              <a:tr h="196689">
                <a:tc>
                  <a:txBody>
                    <a:bodyPr/>
                    <a:lstStyle/>
                    <a:p>
                      <a:pPr algn="ctr"/>
                      <a:r>
                        <a:rPr lang="fr-BE" sz="1300">
                          <a:solidFill>
                            <a:srgbClr val="002060"/>
                          </a:solidFill>
                          <a:effectLst/>
                          <a:latin typeface="Times New Roman" panose="02020603050405020304" pitchFamily="18" charset="0"/>
                          <a:ea typeface="Times New Roman" panose="02020603050405020304" pitchFamily="18" charset="0"/>
                        </a:rPr>
                        <a:t>4</a:t>
                      </a:r>
                      <a:endParaRPr lang="fr-BE" sz="1300">
                        <a:effectLst/>
                        <a:latin typeface="Times New Roman" panose="02020603050405020304" pitchFamily="18" charset="0"/>
                        <a:ea typeface="Times New Roman" panose="02020603050405020304" pitchFamily="18" charset="0"/>
                      </a:endParaRP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5721617"/>
                  </a:ext>
                </a:extLst>
              </a:tr>
              <a:tr h="196689">
                <a:tc>
                  <a:txBody>
                    <a:bodyPr/>
                    <a:lstStyle/>
                    <a:p>
                      <a:pPr algn="ctr"/>
                      <a:r>
                        <a:rPr lang="fr-BE" sz="1300">
                          <a:solidFill>
                            <a:srgbClr val="002060"/>
                          </a:solidFill>
                          <a:effectLst/>
                          <a:latin typeface="Times New Roman" panose="02020603050405020304" pitchFamily="18" charset="0"/>
                          <a:ea typeface="Times New Roman" panose="02020603050405020304" pitchFamily="18" charset="0"/>
                        </a:rPr>
                        <a:t>5</a:t>
                      </a:r>
                      <a:endParaRPr lang="fr-BE" sz="1300">
                        <a:effectLst/>
                        <a:latin typeface="Times New Roman" panose="02020603050405020304" pitchFamily="18" charset="0"/>
                        <a:ea typeface="Times New Roman" panose="02020603050405020304" pitchFamily="18" charset="0"/>
                      </a:endParaRP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1313169"/>
                  </a:ext>
                </a:extLst>
              </a:tr>
              <a:tr h="196689">
                <a:tc>
                  <a:txBody>
                    <a:bodyPr/>
                    <a:lstStyle/>
                    <a:p>
                      <a:pPr algn="ctr"/>
                      <a:r>
                        <a:rPr lang="fr-BE" sz="1300">
                          <a:solidFill>
                            <a:srgbClr val="002060"/>
                          </a:solidFill>
                          <a:effectLst/>
                          <a:latin typeface="Times New Roman" panose="02020603050405020304" pitchFamily="18" charset="0"/>
                          <a:ea typeface="Times New Roman" panose="02020603050405020304" pitchFamily="18" charset="0"/>
                        </a:rPr>
                        <a:t>6</a:t>
                      </a:r>
                      <a:endParaRPr lang="fr-BE" sz="1300">
                        <a:effectLst/>
                        <a:latin typeface="Times New Roman" panose="02020603050405020304" pitchFamily="18" charset="0"/>
                        <a:ea typeface="Times New Roman" panose="02020603050405020304" pitchFamily="18" charset="0"/>
                      </a:endParaRP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8231534"/>
                  </a:ext>
                </a:extLst>
              </a:tr>
              <a:tr h="196689">
                <a:tc>
                  <a:txBody>
                    <a:bodyPr/>
                    <a:lstStyle/>
                    <a:p>
                      <a:pPr algn="ctr"/>
                      <a:r>
                        <a:rPr lang="fr-BE" sz="1300">
                          <a:solidFill>
                            <a:srgbClr val="002060"/>
                          </a:solidFill>
                          <a:effectLst/>
                          <a:latin typeface="Times New Roman" panose="02020603050405020304" pitchFamily="18" charset="0"/>
                          <a:ea typeface="Times New Roman" panose="02020603050405020304" pitchFamily="18" charset="0"/>
                        </a:rPr>
                        <a:t>7</a:t>
                      </a:r>
                      <a:endParaRPr lang="fr-BE" sz="1300">
                        <a:effectLst/>
                        <a:latin typeface="Times New Roman" panose="02020603050405020304" pitchFamily="18" charset="0"/>
                        <a:ea typeface="Times New Roman" panose="02020603050405020304" pitchFamily="18" charset="0"/>
                      </a:endParaRP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9590087"/>
                  </a:ext>
                </a:extLst>
              </a:tr>
              <a:tr h="196689">
                <a:tc>
                  <a:txBody>
                    <a:bodyPr/>
                    <a:lstStyle/>
                    <a:p>
                      <a:pPr algn="ctr"/>
                      <a:r>
                        <a:rPr lang="fr-BE" sz="1300">
                          <a:solidFill>
                            <a:srgbClr val="002060"/>
                          </a:solidFill>
                          <a:effectLst/>
                          <a:latin typeface="Times New Roman" panose="02020603050405020304" pitchFamily="18" charset="0"/>
                          <a:ea typeface="Times New Roman" panose="02020603050405020304" pitchFamily="18" charset="0"/>
                        </a:rPr>
                        <a:t>8</a:t>
                      </a:r>
                      <a:endParaRPr lang="fr-BE" sz="1300">
                        <a:effectLst/>
                        <a:latin typeface="Times New Roman" panose="02020603050405020304" pitchFamily="18" charset="0"/>
                        <a:ea typeface="Times New Roman" panose="02020603050405020304" pitchFamily="18" charset="0"/>
                      </a:endParaRP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4848800"/>
                  </a:ext>
                </a:extLst>
              </a:tr>
              <a:tr h="196689">
                <a:tc>
                  <a:txBody>
                    <a:bodyPr/>
                    <a:lstStyle/>
                    <a:p>
                      <a:pPr algn="ctr"/>
                      <a:r>
                        <a:rPr lang="fr-BE" sz="1300">
                          <a:solidFill>
                            <a:srgbClr val="002060"/>
                          </a:solidFill>
                          <a:effectLst/>
                          <a:latin typeface="Times New Roman" panose="02020603050405020304" pitchFamily="18" charset="0"/>
                          <a:ea typeface="Times New Roman" panose="02020603050405020304" pitchFamily="18" charset="0"/>
                        </a:rPr>
                        <a:t>9</a:t>
                      </a:r>
                      <a:endParaRPr lang="fr-BE" sz="1300">
                        <a:effectLst/>
                        <a:latin typeface="Times New Roman" panose="02020603050405020304" pitchFamily="18" charset="0"/>
                        <a:ea typeface="Times New Roman" panose="02020603050405020304" pitchFamily="18" charset="0"/>
                      </a:endParaRP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0097308"/>
                  </a:ext>
                </a:extLst>
              </a:tr>
              <a:tr h="196689">
                <a:tc>
                  <a:txBody>
                    <a:bodyPr/>
                    <a:lstStyle/>
                    <a:p>
                      <a:pPr algn="ctr"/>
                      <a:r>
                        <a:rPr lang="fr-BE" sz="1300">
                          <a:solidFill>
                            <a:srgbClr val="002060"/>
                          </a:solidFill>
                          <a:effectLst/>
                          <a:latin typeface="Times New Roman" panose="02020603050405020304" pitchFamily="18" charset="0"/>
                          <a:ea typeface="Times New Roman" panose="02020603050405020304" pitchFamily="18" charset="0"/>
                        </a:rPr>
                        <a:t>10</a:t>
                      </a:r>
                      <a:endParaRPr lang="fr-BE" sz="1300">
                        <a:effectLst/>
                        <a:latin typeface="Times New Roman" panose="02020603050405020304" pitchFamily="18" charset="0"/>
                        <a:ea typeface="Times New Roman" panose="02020603050405020304" pitchFamily="18" charset="0"/>
                      </a:endParaRP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0934830"/>
                  </a:ext>
                </a:extLst>
              </a:tr>
              <a:tr h="196689">
                <a:tc>
                  <a:txBody>
                    <a:bodyPr/>
                    <a:lstStyle/>
                    <a:p>
                      <a:pPr algn="ctr"/>
                      <a:r>
                        <a:rPr lang="fr-BE" sz="1300">
                          <a:solidFill>
                            <a:srgbClr val="002060"/>
                          </a:solidFill>
                          <a:effectLst/>
                          <a:latin typeface="Times New Roman" panose="02020603050405020304" pitchFamily="18" charset="0"/>
                          <a:ea typeface="Times New Roman" panose="02020603050405020304" pitchFamily="18" charset="0"/>
                        </a:rPr>
                        <a:t>11</a:t>
                      </a:r>
                      <a:endParaRPr lang="fr-BE" sz="1300">
                        <a:effectLst/>
                        <a:latin typeface="Times New Roman" panose="02020603050405020304" pitchFamily="18" charset="0"/>
                        <a:ea typeface="Times New Roman" panose="02020603050405020304" pitchFamily="18" charset="0"/>
                      </a:endParaRP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BE" sz="1300" dirty="0">
                          <a:effectLst/>
                          <a:latin typeface="Times New Roman" panose="02020603050405020304" pitchFamily="18" charset="0"/>
                          <a:ea typeface="Times New Roman" panose="02020603050405020304" pitchFamily="18" charset="0"/>
                        </a:rPr>
                        <a:t> </a:t>
                      </a:r>
                    </a:p>
                  </a:txBody>
                  <a:tcPr marL="63221" marR="63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67358918"/>
                  </a:ext>
                </a:extLst>
              </a:tr>
            </a:tbl>
          </a:graphicData>
        </a:graphic>
      </p:graphicFrame>
      <p:sp>
        <p:nvSpPr>
          <p:cNvPr id="5" name="Rectangle 1">
            <a:extLst>
              <a:ext uri="{FF2B5EF4-FFF2-40B4-BE49-F238E27FC236}">
                <a16:creationId xmlns:a16="http://schemas.microsoft.com/office/drawing/2014/main" id="{EB69281A-F8F1-4B6F-9EEC-E8D4D6DAC6F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BE" altLang="LID4096" sz="14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endParaRPr kumimoji="0" lang="fr-BE" altLang="LID4096"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60006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90630" y="406427"/>
            <a:ext cx="8100798" cy="1107185"/>
          </a:xfrm>
        </p:spPr>
        <p:txBody>
          <a:bodyPr>
            <a:normAutofit/>
          </a:bodyPr>
          <a:lstStyle/>
          <a:p>
            <a:pPr algn="l"/>
            <a:r>
              <a:rPr lang="fr-BE" sz="2800" b="1" dirty="0">
                <a:solidFill>
                  <a:schemeClr val="accent2">
                    <a:lumMod val="75000"/>
                  </a:schemeClr>
                </a:solidFill>
              </a:rPr>
              <a:t>Epreuves externes non certificatives</a:t>
            </a:r>
          </a:p>
        </p:txBody>
      </p:sp>
      <p:sp>
        <p:nvSpPr>
          <p:cNvPr id="3" name="Espace réservé du contenu 2"/>
          <p:cNvSpPr>
            <a:spLocks noGrp="1"/>
          </p:cNvSpPr>
          <p:nvPr>
            <p:ph idx="1"/>
          </p:nvPr>
        </p:nvSpPr>
        <p:spPr>
          <a:xfrm>
            <a:off x="2126229" y="3132442"/>
            <a:ext cx="8229600" cy="2448272"/>
          </a:xfrm>
        </p:spPr>
        <p:txBody>
          <a:bodyPr>
            <a:normAutofit/>
          </a:bodyPr>
          <a:lstStyle/>
          <a:p>
            <a:pPr marL="0" indent="0">
              <a:buNone/>
            </a:pPr>
            <a:r>
              <a:rPr lang="fr-BE" sz="2000" dirty="0">
                <a:latin typeface="Calibri Light" panose="020F0302020204030204" pitchFamily="34" charset="0"/>
                <a:cs typeface="Calibri Light" panose="020F0302020204030204" pitchFamily="34" charset="0"/>
              </a:rPr>
              <a:t>• </a:t>
            </a:r>
            <a:r>
              <a:rPr lang="fr-BE" sz="2000" b="1" dirty="0"/>
              <a:t>CESS</a:t>
            </a:r>
          </a:p>
          <a:p>
            <a:pPr marL="0" indent="0">
              <a:buNone/>
            </a:pPr>
            <a:r>
              <a:rPr lang="fr-BE" sz="2000" dirty="0"/>
              <a:t>    - Français :     6GLg-Sc</a:t>
            </a:r>
            <a:r>
              <a:rPr lang="fr-BE" sz="2000" dirty="0">
                <a:solidFill>
                  <a:srgbClr val="FF0000"/>
                </a:solidFill>
              </a:rPr>
              <a:t>      …..dates inconnues!</a:t>
            </a:r>
            <a:r>
              <a:rPr lang="fr-BE" sz="2000" dirty="0"/>
              <a:t>  </a:t>
            </a:r>
          </a:p>
          <a:p>
            <a:pPr marL="0" indent="0">
              <a:buNone/>
            </a:pPr>
            <a:r>
              <a:rPr lang="fr-BE" sz="2000" dirty="0"/>
              <a:t>                            6P + 6TQ</a:t>
            </a:r>
            <a:r>
              <a:rPr lang="fr-BE" sz="2000" dirty="0">
                <a:solidFill>
                  <a:srgbClr val="FF0000"/>
                </a:solidFill>
              </a:rPr>
              <a:t>     …..dates inconnues!</a:t>
            </a:r>
            <a:endParaRPr lang="fr-BE" sz="2000" dirty="0"/>
          </a:p>
          <a:p>
            <a:pPr marL="0" indent="0">
              <a:buNone/>
            </a:pPr>
            <a:r>
              <a:rPr lang="fr-BE" sz="2000" dirty="0"/>
              <a:t>    - Histoire  :     6GLg-Sc      </a:t>
            </a:r>
            <a:r>
              <a:rPr lang="fr-BE" sz="2000" dirty="0">
                <a:solidFill>
                  <a:srgbClr val="FF0000"/>
                </a:solidFill>
              </a:rPr>
              <a:t>…..dates inconnues!</a:t>
            </a:r>
          </a:p>
        </p:txBody>
      </p:sp>
      <p:sp>
        <p:nvSpPr>
          <p:cNvPr id="5" name="ZoneTexte 4">
            <a:extLst>
              <a:ext uri="{FF2B5EF4-FFF2-40B4-BE49-F238E27FC236}">
                <a16:creationId xmlns:a16="http://schemas.microsoft.com/office/drawing/2014/main" id="{C572D0B7-26B0-488C-8017-04A3B5230D52}"/>
              </a:ext>
            </a:extLst>
          </p:cNvPr>
          <p:cNvSpPr txBox="1"/>
          <p:nvPr/>
        </p:nvSpPr>
        <p:spPr>
          <a:xfrm>
            <a:off x="2126229" y="5160455"/>
            <a:ext cx="8431834" cy="707886"/>
          </a:xfrm>
          <a:prstGeom prst="rect">
            <a:avLst/>
          </a:prstGeom>
          <a:noFill/>
        </p:spPr>
        <p:txBody>
          <a:bodyPr wrap="square" rtlCol="0">
            <a:spAutoFit/>
          </a:bodyPr>
          <a:lstStyle/>
          <a:p>
            <a:r>
              <a:rPr lang="fr-BE" sz="2000" dirty="0">
                <a:cs typeface="Calibri Light" panose="020F0302020204030204" pitchFamily="34" charset="0"/>
              </a:rPr>
              <a:t>• </a:t>
            </a:r>
            <a:r>
              <a:rPr lang="fr-BE" sz="2000" b="1" dirty="0">
                <a:cs typeface="Calibri Light" panose="020F0302020204030204" pitchFamily="34" charset="0"/>
              </a:rPr>
              <a:t>CE1D : (Fran., </a:t>
            </a:r>
            <a:r>
              <a:rPr lang="fr-BE" sz="2000" b="1" dirty="0" err="1">
                <a:cs typeface="Calibri Light" panose="020F0302020204030204" pitchFamily="34" charset="0"/>
              </a:rPr>
              <a:t>Néerl</a:t>
            </a:r>
            <a:r>
              <a:rPr lang="fr-BE" sz="2000" b="1" dirty="0">
                <a:cs typeface="Calibri Light" panose="020F0302020204030204" pitchFamily="34" charset="0"/>
              </a:rPr>
              <a:t>., Math., </a:t>
            </a:r>
            <a:r>
              <a:rPr lang="fr-BE" sz="2000" b="1" dirty="0" err="1">
                <a:cs typeface="Calibri Light" panose="020F0302020204030204" pitchFamily="34" charset="0"/>
              </a:rPr>
              <a:t>Sci</a:t>
            </a:r>
            <a:r>
              <a:rPr lang="fr-BE" sz="2000" b="1" dirty="0">
                <a:cs typeface="Calibri Light" panose="020F0302020204030204" pitchFamily="34" charset="0"/>
              </a:rPr>
              <a:t>. et EDM en 2C/2S) </a:t>
            </a:r>
            <a:r>
              <a:rPr lang="fr-BE" sz="2000" dirty="0">
                <a:solidFill>
                  <a:srgbClr val="FF0000"/>
                </a:solidFill>
              </a:rPr>
              <a:t>…..dates inconnues!</a:t>
            </a:r>
            <a:r>
              <a:rPr lang="fr-BE" sz="2000" b="1" dirty="0">
                <a:cs typeface="Calibri Light" panose="020F0302020204030204" pitchFamily="34" charset="0"/>
              </a:rPr>
              <a:t>                </a:t>
            </a:r>
          </a:p>
        </p:txBody>
      </p:sp>
      <p:sp>
        <p:nvSpPr>
          <p:cNvPr id="7" name="ZoneTexte 6">
            <a:extLst>
              <a:ext uri="{FF2B5EF4-FFF2-40B4-BE49-F238E27FC236}">
                <a16:creationId xmlns:a16="http://schemas.microsoft.com/office/drawing/2014/main" id="{859A16A2-426F-41C6-8D43-135BC5557B71}"/>
              </a:ext>
            </a:extLst>
          </p:cNvPr>
          <p:cNvSpPr txBox="1"/>
          <p:nvPr/>
        </p:nvSpPr>
        <p:spPr>
          <a:xfrm>
            <a:off x="1981200" y="1484784"/>
            <a:ext cx="8100798" cy="584775"/>
          </a:xfrm>
          <a:prstGeom prst="rect">
            <a:avLst/>
          </a:prstGeom>
          <a:noFill/>
        </p:spPr>
        <p:txBody>
          <a:bodyPr wrap="square" rtlCol="0">
            <a:spAutoFit/>
          </a:bodyPr>
          <a:lstStyle/>
          <a:p>
            <a:r>
              <a:rPr lang="fr-BE" sz="3200" b="1" dirty="0">
                <a:solidFill>
                  <a:srgbClr val="FF0000"/>
                </a:solidFill>
              </a:rPr>
              <a:t>  </a:t>
            </a:r>
            <a:r>
              <a:rPr lang="fr-BE" sz="2400" dirty="0">
                <a:latin typeface="Calibri Light" panose="020F0302020204030204" pitchFamily="34" charset="0"/>
                <a:cs typeface="Calibri Light" panose="020F0302020204030204" pitchFamily="34" charset="0"/>
              </a:rPr>
              <a:t>• </a:t>
            </a:r>
            <a:r>
              <a:rPr lang="fr-BE" sz="2400" dirty="0"/>
              <a:t>??????????                    </a:t>
            </a:r>
            <a:r>
              <a:rPr lang="fr-BE" sz="2400" dirty="0">
                <a:solidFill>
                  <a:srgbClr val="FF0000"/>
                </a:solidFill>
              </a:rPr>
              <a:t>…..dates inconnues!</a:t>
            </a:r>
          </a:p>
        </p:txBody>
      </p:sp>
      <p:sp>
        <p:nvSpPr>
          <p:cNvPr id="8" name="ZoneTexte 7">
            <a:extLst>
              <a:ext uri="{FF2B5EF4-FFF2-40B4-BE49-F238E27FC236}">
                <a16:creationId xmlns:a16="http://schemas.microsoft.com/office/drawing/2014/main" id="{20E76841-4A6A-4566-B6E3-98CBBAF0D6D3}"/>
              </a:ext>
            </a:extLst>
          </p:cNvPr>
          <p:cNvSpPr txBox="1"/>
          <p:nvPr/>
        </p:nvSpPr>
        <p:spPr>
          <a:xfrm>
            <a:off x="2110002" y="2321595"/>
            <a:ext cx="5612434" cy="523220"/>
          </a:xfrm>
          <a:prstGeom prst="rect">
            <a:avLst/>
          </a:prstGeom>
          <a:noFill/>
        </p:spPr>
        <p:txBody>
          <a:bodyPr wrap="none" rtlCol="0">
            <a:spAutoFit/>
          </a:bodyPr>
          <a:lstStyle/>
          <a:p>
            <a:r>
              <a:rPr lang="fr-BE" sz="2800" b="1" dirty="0">
                <a:solidFill>
                  <a:schemeClr val="accent2">
                    <a:lumMod val="75000"/>
                  </a:schemeClr>
                </a:solidFill>
              </a:rPr>
              <a:t>Epreuves externes certificatives</a:t>
            </a:r>
          </a:p>
        </p:txBody>
      </p:sp>
      <p:sp>
        <p:nvSpPr>
          <p:cNvPr id="4" name="ZoneTexte 3">
            <a:extLst>
              <a:ext uri="{FF2B5EF4-FFF2-40B4-BE49-F238E27FC236}">
                <a16:creationId xmlns:a16="http://schemas.microsoft.com/office/drawing/2014/main" id="{AB3E010B-4902-4D32-8796-729AE59B3C9F}"/>
              </a:ext>
            </a:extLst>
          </p:cNvPr>
          <p:cNvSpPr txBox="1"/>
          <p:nvPr/>
        </p:nvSpPr>
        <p:spPr>
          <a:xfrm>
            <a:off x="2126229" y="6181932"/>
            <a:ext cx="3260829" cy="461665"/>
          </a:xfrm>
          <a:prstGeom prst="rect">
            <a:avLst/>
          </a:prstGeom>
          <a:noFill/>
        </p:spPr>
        <p:txBody>
          <a:bodyPr wrap="none" rtlCol="0">
            <a:spAutoFit/>
          </a:bodyPr>
          <a:lstStyle/>
          <a:p>
            <a:r>
              <a:rPr lang="fr-BE" sz="2400" dirty="0">
                <a:cs typeface="Calibri Light" panose="020F0302020204030204" pitchFamily="34" charset="0"/>
              </a:rPr>
              <a:t>• </a:t>
            </a:r>
            <a:r>
              <a:rPr lang="fr-BE" sz="2000" b="1" dirty="0">
                <a:cs typeface="Calibri Light" panose="020F0302020204030204" pitchFamily="34" charset="0"/>
              </a:rPr>
              <a:t>CEB :  </a:t>
            </a:r>
            <a:r>
              <a:rPr lang="fr-BE" sz="2000" dirty="0">
                <a:solidFill>
                  <a:srgbClr val="FF0000"/>
                </a:solidFill>
              </a:rPr>
              <a:t>dates inconnues</a:t>
            </a:r>
            <a:endParaRPr lang="fr-BE" sz="2000" dirty="0">
              <a:solidFill>
                <a:srgbClr val="FF0000"/>
              </a:solidFill>
              <a:cs typeface="Calibri Light" panose="020F0302020204030204" pitchFamily="34" charset="0"/>
            </a:endParaRPr>
          </a:p>
        </p:txBody>
      </p:sp>
    </p:spTree>
    <p:extLst>
      <p:ext uri="{BB962C8B-B14F-4D97-AF65-F5344CB8AC3E}">
        <p14:creationId xmlns:p14="http://schemas.microsoft.com/office/powerpoint/2010/main" val="3825662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P spid="7"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ACFF40-6BBF-4860-9A7D-E217038C1695}"/>
              </a:ext>
            </a:extLst>
          </p:cNvPr>
          <p:cNvSpPr>
            <a:spLocks noGrp="1"/>
          </p:cNvSpPr>
          <p:nvPr>
            <p:ph type="title"/>
          </p:nvPr>
        </p:nvSpPr>
        <p:spPr/>
        <p:txBody>
          <a:bodyPr/>
          <a:lstStyle/>
          <a:p>
            <a:r>
              <a:rPr lang="fr-FR" dirty="0"/>
              <a:t>Rentrée des élèves</a:t>
            </a:r>
            <a:endParaRPr lang="LID4096" dirty="0"/>
          </a:p>
        </p:txBody>
      </p:sp>
      <p:sp>
        <p:nvSpPr>
          <p:cNvPr id="3" name="Espace réservé du contenu 2">
            <a:extLst>
              <a:ext uri="{FF2B5EF4-FFF2-40B4-BE49-F238E27FC236}">
                <a16:creationId xmlns:a16="http://schemas.microsoft.com/office/drawing/2014/main" id="{8108B109-E16B-420B-AA75-99C6A434A4FD}"/>
              </a:ext>
            </a:extLst>
          </p:cNvPr>
          <p:cNvSpPr>
            <a:spLocks noGrp="1"/>
          </p:cNvSpPr>
          <p:nvPr>
            <p:ph idx="1"/>
          </p:nvPr>
        </p:nvSpPr>
        <p:spPr>
          <a:xfrm>
            <a:off x="2589212" y="1259841"/>
            <a:ext cx="8915400" cy="5527040"/>
          </a:xfrm>
        </p:spPr>
        <p:txBody>
          <a:bodyPr>
            <a:normAutofit/>
          </a:bodyPr>
          <a:lstStyle/>
          <a:p>
            <a:r>
              <a:rPr lang="fr-BE" dirty="0"/>
              <a:t>Jeudi 2 septembre	</a:t>
            </a:r>
          </a:p>
          <a:p>
            <a:pPr marL="0" indent="0">
              <a:buNone/>
            </a:pPr>
            <a:r>
              <a:rPr lang="fr-BE" dirty="0"/>
              <a:t>08h30’	:   rentrée des 1ères (fin 12h10’)                 </a:t>
            </a:r>
          </a:p>
          <a:p>
            <a:pPr marL="0" indent="0">
              <a:buNone/>
            </a:pPr>
            <a:r>
              <a:rPr lang="fr-BE" dirty="0"/>
              <a:t>10h00’ 	:   rentrée des 2èmes (fin 12h10’)                 </a:t>
            </a:r>
          </a:p>
          <a:p>
            <a:pPr marL="0" indent="0">
              <a:buNone/>
            </a:pPr>
            <a:r>
              <a:rPr lang="fr-BE" dirty="0"/>
              <a:t>11h20’ 	:   rentrée des 3èmes et 4èmes (fin 13h00’) </a:t>
            </a:r>
          </a:p>
          <a:p>
            <a:pPr marL="0" indent="0">
              <a:buNone/>
            </a:pPr>
            <a:r>
              <a:rPr lang="fr-BE" dirty="0"/>
              <a:t>12h30’	:   rentrée des 5èmes et 6èmes (fin 13h30’) </a:t>
            </a:r>
          </a:p>
          <a:p>
            <a:r>
              <a:rPr lang="fr-BE" dirty="0"/>
              <a:t>Vendredi 3 septembre  </a:t>
            </a:r>
          </a:p>
          <a:p>
            <a:pPr marL="0" indent="0">
              <a:buNone/>
            </a:pPr>
            <a:r>
              <a:rPr lang="fr-BE" dirty="0"/>
              <a:t>08h30’ :  cours le matin selon l’horaire pour les classes de la 1ère à la 6ème. (fin à 13h00’)</a:t>
            </a:r>
          </a:p>
          <a:p>
            <a:pPr marL="0" indent="0">
              <a:buNone/>
            </a:pPr>
            <a:r>
              <a:rPr lang="fr-BE" dirty="0"/>
              <a:t>14h00’ : rentrée du DASPA</a:t>
            </a:r>
          </a:p>
          <a:p>
            <a:pPr marL="0" indent="0">
              <a:buNone/>
            </a:pPr>
            <a:r>
              <a:rPr lang="fr-BE" dirty="0"/>
              <a:t>14h00’ à 16h00’ :  réunions de rentrée (par degré – option – branche – cellule-…) </a:t>
            </a:r>
          </a:p>
          <a:p>
            <a:pPr marL="0" indent="0">
              <a:buNone/>
            </a:pPr>
            <a:r>
              <a:rPr lang="fr-BE" dirty="0"/>
              <a:t>  </a:t>
            </a:r>
            <a:endParaRPr lang="LID4096" dirty="0"/>
          </a:p>
        </p:txBody>
      </p:sp>
    </p:spTree>
    <p:extLst>
      <p:ext uri="{BB962C8B-B14F-4D97-AF65-F5344CB8AC3E}">
        <p14:creationId xmlns:p14="http://schemas.microsoft.com/office/powerpoint/2010/main" val="40272317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B5A3BA-2637-4627-BAE1-CD9F8CEF1F06}"/>
              </a:ext>
            </a:extLst>
          </p:cNvPr>
          <p:cNvSpPr>
            <a:spLocks noGrp="1"/>
          </p:cNvSpPr>
          <p:nvPr>
            <p:ph type="title"/>
          </p:nvPr>
        </p:nvSpPr>
        <p:spPr/>
        <p:txBody>
          <a:bodyPr/>
          <a:lstStyle/>
          <a:p>
            <a:r>
              <a:rPr lang="fr-FR" dirty="0"/>
              <a:t>Les éducateurs : qui fait quoi?</a:t>
            </a:r>
            <a:endParaRPr lang="fr-BE" dirty="0"/>
          </a:p>
        </p:txBody>
      </p:sp>
      <p:sp>
        <p:nvSpPr>
          <p:cNvPr id="3" name="Espace réservé du contenu 2">
            <a:extLst>
              <a:ext uri="{FF2B5EF4-FFF2-40B4-BE49-F238E27FC236}">
                <a16:creationId xmlns:a16="http://schemas.microsoft.com/office/drawing/2014/main" id="{07A60497-B660-4D9E-9D89-41D37004E05E}"/>
              </a:ext>
            </a:extLst>
          </p:cNvPr>
          <p:cNvSpPr>
            <a:spLocks noGrp="1"/>
          </p:cNvSpPr>
          <p:nvPr>
            <p:ph idx="1"/>
          </p:nvPr>
        </p:nvSpPr>
        <p:spPr/>
        <p:txBody>
          <a:bodyPr/>
          <a:lstStyle/>
          <a:p>
            <a:r>
              <a:rPr lang="fr-FR" dirty="0"/>
              <a:t>1C : Houda Ghanem</a:t>
            </a:r>
          </a:p>
          <a:p>
            <a:r>
              <a:rPr lang="fr-FR" dirty="0"/>
              <a:t>2 C et 2 S : Santina Sollima</a:t>
            </a:r>
          </a:p>
          <a:p>
            <a:r>
              <a:rPr lang="fr-FR" dirty="0"/>
              <a:t>1 D et 2 D : Kevin De Schutter</a:t>
            </a:r>
          </a:p>
          <a:p>
            <a:r>
              <a:rPr lang="fr-FR" dirty="0"/>
              <a:t>3 G, P et TQ : Loubna Dellah</a:t>
            </a:r>
          </a:p>
          <a:p>
            <a:r>
              <a:rPr lang="fr-FR" dirty="0"/>
              <a:t>4 G, P et TQ + DASPA : Soufiane Arif</a:t>
            </a:r>
          </a:p>
          <a:p>
            <a:r>
              <a:rPr lang="fr-FR" dirty="0"/>
              <a:t>5 et 6 G, P et TQ : Elefterios Kechagias</a:t>
            </a:r>
          </a:p>
          <a:p>
            <a:endParaRPr lang="fr-BE" dirty="0"/>
          </a:p>
        </p:txBody>
      </p:sp>
    </p:spTree>
    <p:extLst>
      <p:ext uri="{BB962C8B-B14F-4D97-AF65-F5344CB8AC3E}">
        <p14:creationId xmlns:p14="http://schemas.microsoft.com/office/powerpoint/2010/main" val="905623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28" name="Rectangle 24">
            <a:extLst>
              <a:ext uri="{FF2B5EF4-FFF2-40B4-BE49-F238E27FC236}">
                <a16:creationId xmlns:a16="http://schemas.microsoft.com/office/drawing/2014/main" id="{FBFE3618-8387-4153-870E-99EA1B9784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64DE370-A6D2-4558-BF66-7B8AA8A488EB}"/>
              </a:ext>
            </a:extLst>
          </p:cNvPr>
          <p:cNvSpPr>
            <a:spLocks noGrp="1"/>
          </p:cNvSpPr>
          <p:nvPr>
            <p:ph type="title"/>
          </p:nvPr>
        </p:nvSpPr>
        <p:spPr>
          <a:xfrm>
            <a:off x="649224" y="645106"/>
            <a:ext cx="3650279" cy="1259894"/>
          </a:xfrm>
        </p:spPr>
        <p:txBody>
          <a:bodyPr>
            <a:normAutofit/>
          </a:bodyPr>
          <a:lstStyle/>
          <a:p>
            <a:r>
              <a:rPr lang="fr-FR"/>
              <a:t> </a:t>
            </a:r>
            <a:endParaRPr lang="LID4096"/>
          </a:p>
        </p:txBody>
      </p:sp>
      <p:sp>
        <p:nvSpPr>
          <p:cNvPr id="27" name="Rectangle 26">
            <a:extLst>
              <a:ext uri="{FF2B5EF4-FFF2-40B4-BE49-F238E27FC236}">
                <a16:creationId xmlns:a16="http://schemas.microsoft.com/office/drawing/2014/main" id="{BB99A42A-5548-4BB8-9115-A05821C360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pic>
        <p:nvPicPr>
          <p:cNvPr id="21" name="Espace réservé du contenu 20">
            <a:extLst>
              <a:ext uri="{FF2B5EF4-FFF2-40B4-BE49-F238E27FC236}">
                <a16:creationId xmlns:a16="http://schemas.microsoft.com/office/drawing/2014/main" id="{42308DCB-35B8-4CF0-A9BE-ECA11892A831}"/>
              </a:ext>
            </a:extLst>
          </p:cNvPr>
          <p:cNvPicPr>
            <a:picLocks noGrp="1" noChangeAspect="1"/>
          </p:cNvPicPr>
          <p:nvPr>
            <p:ph idx="1"/>
          </p:nvPr>
        </p:nvPicPr>
        <p:blipFill>
          <a:blip r:embed="rId2"/>
          <a:stretch>
            <a:fillRect/>
          </a:stretch>
        </p:blipFill>
        <p:spPr>
          <a:xfrm>
            <a:off x="123901" y="640080"/>
            <a:ext cx="4385022" cy="1982270"/>
          </a:xfrm>
        </p:spPr>
      </p:pic>
      <p:pic>
        <p:nvPicPr>
          <p:cNvPr id="17" name="Espace réservé du contenu 16" descr="Une image contenant texte&#10;&#10;Description générée automatiquement">
            <a:extLst>
              <a:ext uri="{FF2B5EF4-FFF2-40B4-BE49-F238E27FC236}">
                <a16:creationId xmlns:a16="http://schemas.microsoft.com/office/drawing/2014/main" id="{75323430-1408-46E8-992B-B32BA35168B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972472" y="1600479"/>
            <a:ext cx="6755978" cy="5252773"/>
          </a:xfrm>
          <a:prstGeom prst="rect">
            <a:avLst/>
          </a:prstGeom>
        </p:spPr>
      </p:pic>
      <p:sp>
        <p:nvSpPr>
          <p:cNvPr id="29" name="Freeform 11">
            <a:extLst>
              <a:ext uri="{FF2B5EF4-FFF2-40B4-BE49-F238E27FC236}">
                <a16:creationId xmlns:a16="http://schemas.microsoft.com/office/drawing/2014/main" id="{D49441E5-946F-46B3-BDD2-BAD088532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3663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A4F7B-3B1E-439B-9E92-91320DE5E3DC}"/>
              </a:ext>
            </a:extLst>
          </p:cNvPr>
          <p:cNvSpPr>
            <a:spLocks noGrp="1"/>
          </p:cNvSpPr>
          <p:nvPr>
            <p:ph type="title"/>
          </p:nvPr>
        </p:nvSpPr>
        <p:spPr/>
        <p:txBody>
          <a:bodyPr/>
          <a:lstStyle/>
          <a:p>
            <a:r>
              <a:rPr lang="fr-FR" dirty="0"/>
              <a:t>Qui sont nos nouveaux collègues?</a:t>
            </a:r>
            <a:endParaRPr lang="LID4096" dirty="0"/>
          </a:p>
        </p:txBody>
      </p:sp>
      <p:sp>
        <p:nvSpPr>
          <p:cNvPr id="3" name="Espace réservé du contenu 2">
            <a:extLst>
              <a:ext uri="{FF2B5EF4-FFF2-40B4-BE49-F238E27FC236}">
                <a16:creationId xmlns:a16="http://schemas.microsoft.com/office/drawing/2014/main" id="{02B6571D-0935-452B-B3E4-B139E850CEAB}"/>
              </a:ext>
            </a:extLst>
          </p:cNvPr>
          <p:cNvSpPr>
            <a:spLocks noGrp="1"/>
          </p:cNvSpPr>
          <p:nvPr>
            <p:ph idx="1"/>
          </p:nvPr>
        </p:nvSpPr>
        <p:spPr/>
        <p:txBody>
          <a:bodyPr>
            <a:normAutofit lnSpcReduction="10000"/>
          </a:bodyPr>
          <a:lstStyle/>
          <a:p>
            <a:r>
              <a:rPr lang="fr-FR" sz="2400" dirty="0" err="1"/>
              <a:t>Castaneda</a:t>
            </a:r>
            <a:r>
              <a:rPr lang="fr-FR" sz="2400" dirty="0"/>
              <a:t> Camila</a:t>
            </a:r>
          </a:p>
          <a:p>
            <a:r>
              <a:rPr lang="fr-FR" sz="2400" dirty="0"/>
              <a:t>Foko Joris</a:t>
            </a:r>
          </a:p>
          <a:p>
            <a:r>
              <a:rPr lang="fr-FR" sz="2400" dirty="0"/>
              <a:t>Céline Gousset</a:t>
            </a:r>
            <a:endParaRPr lang="es-ES" sz="2400" dirty="0"/>
          </a:p>
          <a:p>
            <a:r>
              <a:rPr lang="fr-FR" sz="2400" dirty="0" err="1"/>
              <a:t>Ndagijimana</a:t>
            </a:r>
            <a:r>
              <a:rPr lang="fr-FR" sz="2400" dirty="0"/>
              <a:t> Philippe</a:t>
            </a:r>
          </a:p>
          <a:p>
            <a:r>
              <a:rPr lang="fr-FR" sz="2400" dirty="0" err="1"/>
              <a:t>Ndikuryo</a:t>
            </a:r>
            <a:r>
              <a:rPr lang="fr-FR" sz="2400" dirty="0"/>
              <a:t> Jean-Baptiste</a:t>
            </a:r>
          </a:p>
          <a:p>
            <a:r>
              <a:rPr lang="fr-FR" sz="2400" dirty="0"/>
              <a:t>Serban Corina</a:t>
            </a:r>
          </a:p>
          <a:p>
            <a:r>
              <a:rPr lang="fr-FR" sz="2400" dirty="0"/>
              <a:t>Sollima Santina</a:t>
            </a:r>
          </a:p>
          <a:p>
            <a:r>
              <a:rPr lang="fr-FR" sz="2400" dirty="0"/>
              <a:t>Retour de Michaël Isler</a:t>
            </a:r>
          </a:p>
          <a:p>
            <a:endParaRPr lang="LID4096" dirty="0"/>
          </a:p>
        </p:txBody>
      </p:sp>
    </p:spTree>
    <p:extLst>
      <p:ext uri="{BB962C8B-B14F-4D97-AF65-F5344CB8AC3E}">
        <p14:creationId xmlns:p14="http://schemas.microsoft.com/office/powerpoint/2010/main" val="383457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20" name="Rectangle 11">
            <a:extLst>
              <a:ext uri="{FF2B5EF4-FFF2-40B4-BE49-F238E27FC236}">
                <a16:creationId xmlns:a16="http://schemas.microsoft.com/office/drawing/2014/main" id="{FBFE3618-8387-4153-870E-99EA1B9784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627B1A23-465E-430A-B92F-47F9E4C5B6D0}"/>
              </a:ext>
            </a:extLst>
          </p:cNvPr>
          <p:cNvSpPr>
            <a:spLocks noGrp="1"/>
          </p:cNvSpPr>
          <p:nvPr>
            <p:ph type="title"/>
          </p:nvPr>
        </p:nvSpPr>
        <p:spPr>
          <a:xfrm>
            <a:off x="649224" y="645106"/>
            <a:ext cx="3650279" cy="1259894"/>
          </a:xfrm>
        </p:spPr>
        <p:txBody>
          <a:bodyPr>
            <a:normAutofit/>
          </a:bodyPr>
          <a:lstStyle/>
          <a:p>
            <a:r>
              <a:rPr lang="fr-FR" dirty="0"/>
              <a:t>Règles COVID?</a:t>
            </a:r>
            <a:endParaRPr lang="LID4096" dirty="0"/>
          </a:p>
        </p:txBody>
      </p:sp>
      <p:sp>
        <p:nvSpPr>
          <p:cNvPr id="21" name="Rectangle 13">
            <a:extLst>
              <a:ext uri="{FF2B5EF4-FFF2-40B4-BE49-F238E27FC236}">
                <a16:creationId xmlns:a16="http://schemas.microsoft.com/office/drawing/2014/main" id="{BB99A42A-5548-4BB8-9115-A05821C360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Espace réservé du contenu 2">
            <a:extLst>
              <a:ext uri="{FF2B5EF4-FFF2-40B4-BE49-F238E27FC236}">
                <a16:creationId xmlns:a16="http://schemas.microsoft.com/office/drawing/2014/main" id="{90095A13-91CA-4A09-9D30-FD2254429185}"/>
              </a:ext>
            </a:extLst>
          </p:cNvPr>
          <p:cNvSpPr>
            <a:spLocks noGrp="1"/>
          </p:cNvSpPr>
          <p:nvPr>
            <p:ph idx="1"/>
          </p:nvPr>
        </p:nvSpPr>
        <p:spPr>
          <a:xfrm>
            <a:off x="649225" y="2133600"/>
            <a:ext cx="3650278" cy="3759253"/>
          </a:xfrm>
        </p:spPr>
        <p:txBody>
          <a:bodyPr>
            <a:normAutofit/>
          </a:bodyPr>
          <a:lstStyle/>
          <a:p>
            <a:r>
              <a:rPr lang="fr-FR" sz="3600" dirty="0"/>
              <a:t>Le port du masque</a:t>
            </a:r>
          </a:p>
          <a:p>
            <a:r>
              <a:rPr lang="fr-FR" sz="3600" dirty="0"/>
              <a:t>Pour le reste, tout revient comme avant </a:t>
            </a:r>
            <a:r>
              <a:rPr lang="fr-FR" sz="3600" dirty="0">
                <a:sym typeface="Wingdings" panose="05000000000000000000" pitchFamily="2" charset="2"/>
              </a:rPr>
              <a:t></a:t>
            </a:r>
          </a:p>
          <a:p>
            <a:endParaRPr lang="fr-FR" dirty="0">
              <a:sym typeface="Wingdings" panose="05000000000000000000" pitchFamily="2" charset="2"/>
            </a:endParaRPr>
          </a:p>
          <a:p>
            <a:endParaRPr lang="fr-FR" dirty="0"/>
          </a:p>
        </p:txBody>
      </p:sp>
      <p:pic>
        <p:nvPicPr>
          <p:cNvPr id="7" name="Image 6" descr="Vue de dessus d'une trompette en papier avec des paillettes d'étoile verte sur une surface blanche">
            <a:extLst>
              <a:ext uri="{FF2B5EF4-FFF2-40B4-BE49-F238E27FC236}">
                <a16:creationId xmlns:a16="http://schemas.microsoft.com/office/drawing/2014/main" id="{B4AFA798-7AB0-48B3-AEF6-4A960D4D34BC}"/>
              </a:ext>
            </a:extLst>
          </p:cNvPr>
          <p:cNvPicPr>
            <a:picLocks noChangeAspect="1"/>
          </p:cNvPicPr>
          <p:nvPr/>
        </p:nvPicPr>
        <p:blipFill>
          <a:blip r:embed="rId2"/>
          <a:stretch>
            <a:fillRect/>
          </a:stretch>
        </p:blipFill>
        <p:spPr>
          <a:xfrm>
            <a:off x="4657643" y="1498160"/>
            <a:ext cx="6953577" cy="4641512"/>
          </a:xfrm>
          <a:prstGeom prst="rect">
            <a:avLst/>
          </a:prstGeom>
        </p:spPr>
      </p:pic>
      <p:sp>
        <p:nvSpPr>
          <p:cNvPr id="22" name="Freeform 11">
            <a:extLst>
              <a:ext uri="{FF2B5EF4-FFF2-40B4-BE49-F238E27FC236}">
                <a16:creationId xmlns:a16="http://schemas.microsoft.com/office/drawing/2014/main" id="{D49441E5-946F-46B3-BDD2-BAD088532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5154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0" name="Rectangle 7">
            <a:extLst>
              <a:ext uri="{FF2B5EF4-FFF2-40B4-BE49-F238E27FC236}">
                <a16:creationId xmlns:a16="http://schemas.microsoft.com/office/drawing/2014/main" id="{5BE0789E-91A7-4246-978E-A17FE1BF95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795735"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9">
            <a:extLst>
              <a:ext uri="{FF2B5EF4-FFF2-40B4-BE49-F238E27FC236}">
                <a16:creationId xmlns:a16="http://schemas.microsoft.com/office/drawing/2014/main" id="{3C6C0BD2-8B3C-4042-B4EE-5DB7665A37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17" y="-786"/>
            <a:ext cx="2989516" cy="6854040"/>
            <a:chOff x="6627813" y="194833"/>
            <a:chExt cx="1952625" cy="5678918"/>
          </a:xfrm>
          <a:solidFill>
            <a:schemeClr val="bg2">
              <a:alpha val="80000"/>
            </a:schemeClr>
          </a:solidFill>
        </p:grpSpPr>
        <p:sp>
          <p:nvSpPr>
            <p:cNvPr id="11" name="Freeform 27">
              <a:extLst>
                <a:ext uri="{FF2B5EF4-FFF2-40B4-BE49-F238E27FC236}">
                  <a16:creationId xmlns:a16="http://schemas.microsoft.com/office/drawing/2014/main" id="{5F53669F-C1E6-43B8-AC6F-B44CE56BF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42" name="Freeform 28">
              <a:extLst>
                <a:ext uri="{FF2B5EF4-FFF2-40B4-BE49-F238E27FC236}">
                  <a16:creationId xmlns:a16="http://schemas.microsoft.com/office/drawing/2014/main" id="{53966C25-DAEA-4318-8FBC-EC6FF8F5A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13" name="Freeform 29">
              <a:extLst>
                <a:ext uri="{FF2B5EF4-FFF2-40B4-BE49-F238E27FC236}">
                  <a16:creationId xmlns:a16="http://schemas.microsoft.com/office/drawing/2014/main" id="{ED6EA716-EAD4-4023-8673-0809A1E245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43" name="Freeform 30">
              <a:extLst>
                <a:ext uri="{FF2B5EF4-FFF2-40B4-BE49-F238E27FC236}">
                  <a16:creationId xmlns:a16="http://schemas.microsoft.com/office/drawing/2014/main" id="{84261748-EFC0-4729-A7BB-A88FDAF6FA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15" name="Freeform 31">
              <a:extLst>
                <a:ext uri="{FF2B5EF4-FFF2-40B4-BE49-F238E27FC236}">
                  <a16:creationId xmlns:a16="http://schemas.microsoft.com/office/drawing/2014/main" id="{2C14F808-CC69-494F-98AC-CB750416CC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16" name="Freeform 32">
              <a:extLst>
                <a:ext uri="{FF2B5EF4-FFF2-40B4-BE49-F238E27FC236}">
                  <a16:creationId xmlns:a16="http://schemas.microsoft.com/office/drawing/2014/main" id="{F1CA3607-84D0-4085-A363-796A17B1D7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17" name="Freeform 33">
              <a:extLst>
                <a:ext uri="{FF2B5EF4-FFF2-40B4-BE49-F238E27FC236}">
                  <a16:creationId xmlns:a16="http://schemas.microsoft.com/office/drawing/2014/main" id="{491E6160-2958-4A90-8B50-EDA182AABB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18" name="Freeform 34">
              <a:extLst>
                <a:ext uri="{FF2B5EF4-FFF2-40B4-BE49-F238E27FC236}">
                  <a16:creationId xmlns:a16="http://schemas.microsoft.com/office/drawing/2014/main" id="{559F6CB7-E057-499B-A859-3602769892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19" name="Freeform 35">
              <a:extLst>
                <a:ext uri="{FF2B5EF4-FFF2-40B4-BE49-F238E27FC236}">
                  <a16:creationId xmlns:a16="http://schemas.microsoft.com/office/drawing/2014/main" id="{FF12353D-CF89-4D03-8075-C161824E2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20" name="Freeform 36">
              <a:extLst>
                <a:ext uri="{FF2B5EF4-FFF2-40B4-BE49-F238E27FC236}">
                  <a16:creationId xmlns:a16="http://schemas.microsoft.com/office/drawing/2014/main" id="{5B91C9D6-FAF2-445B-AF1B-43992602A9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21" name="Freeform 37">
              <a:extLst>
                <a:ext uri="{FF2B5EF4-FFF2-40B4-BE49-F238E27FC236}">
                  <a16:creationId xmlns:a16="http://schemas.microsoft.com/office/drawing/2014/main" id="{570F7A1D-86B1-4AD1-B4A3-9AE2A52C85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22" name="Freeform 38">
              <a:extLst>
                <a:ext uri="{FF2B5EF4-FFF2-40B4-BE49-F238E27FC236}">
                  <a16:creationId xmlns:a16="http://schemas.microsoft.com/office/drawing/2014/main" id="{52C6EBA8-95CC-4FE6-A8E4-3A6911E8A4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2" name="Titre 1">
            <a:extLst>
              <a:ext uri="{FF2B5EF4-FFF2-40B4-BE49-F238E27FC236}">
                <a16:creationId xmlns:a16="http://schemas.microsoft.com/office/drawing/2014/main" id="{CB7A13DD-D70E-4571-A03C-FE63EE505F50}"/>
              </a:ext>
            </a:extLst>
          </p:cNvPr>
          <p:cNvSpPr>
            <a:spLocks noGrp="1"/>
          </p:cNvSpPr>
          <p:nvPr>
            <p:ph type="title"/>
          </p:nvPr>
        </p:nvSpPr>
        <p:spPr>
          <a:xfrm>
            <a:off x="1217056" y="1093380"/>
            <a:ext cx="3068182" cy="4671240"/>
          </a:xfrm>
        </p:spPr>
        <p:txBody>
          <a:bodyPr anchor="ctr">
            <a:normAutofit/>
          </a:bodyPr>
          <a:lstStyle/>
          <a:p>
            <a:pPr algn="r"/>
            <a:r>
              <a:rPr lang="fr-FR" dirty="0"/>
              <a:t>NTPP et la philosophie des attributions</a:t>
            </a:r>
            <a:endParaRPr lang="LID4096" dirty="0"/>
          </a:p>
        </p:txBody>
      </p:sp>
      <p:sp>
        <p:nvSpPr>
          <p:cNvPr id="24" name="Freeform 11">
            <a:extLst>
              <a:ext uri="{FF2B5EF4-FFF2-40B4-BE49-F238E27FC236}">
                <a16:creationId xmlns:a16="http://schemas.microsoft.com/office/drawing/2014/main" id="{15EDA122-4530-45D2-A70A-B1A967AAE5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44" name="Rectangle 25">
            <a:extLst>
              <a:ext uri="{FF2B5EF4-FFF2-40B4-BE49-F238E27FC236}">
                <a16:creationId xmlns:a16="http://schemas.microsoft.com/office/drawing/2014/main" id="{9782F52E-0F94-4BFC-9F89-B054DDEAB9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7A52A895-17B6-45E3-8A73-F0A00EC832D7}"/>
              </a:ext>
            </a:extLst>
          </p:cNvPr>
          <p:cNvSpPr>
            <a:spLocks noGrp="1"/>
          </p:cNvSpPr>
          <p:nvPr>
            <p:ph idx="1"/>
          </p:nvPr>
        </p:nvSpPr>
        <p:spPr>
          <a:xfrm>
            <a:off x="5285509" y="1093380"/>
            <a:ext cx="6219103" cy="4679250"/>
          </a:xfrm>
        </p:spPr>
        <p:txBody>
          <a:bodyPr anchor="ctr">
            <a:normAutofit/>
          </a:bodyPr>
          <a:lstStyle/>
          <a:p>
            <a:r>
              <a:rPr lang="fr-FR" dirty="0"/>
              <a:t>Qu’est ce que le NTPP?</a:t>
            </a:r>
          </a:p>
          <a:p>
            <a:r>
              <a:rPr lang="fr-FR" dirty="0"/>
              <a:t>Comment sont faites les attributions?</a:t>
            </a:r>
            <a:endParaRPr lang="LID4096" dirty="0"/>
          </a:p>
        </p:txBody>
      </p:sp>
    </p:spTree>
    <p:extLst>
      <p:ext uri="{BB962C8B-B14F-4D97-AF65-F5344CB8AC3E}">
        <p14:creationId xmlns:p14="http://schemas.microsoft.com/office/powerpoint/2010/main" val="1969241341"/>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25EF77-1CE6-4509-A0F2-23DCC7412EFE}"/>
              </a:ext>
            </a:extLst>
          </p:cNvPr>
          <p:cNvSpPr>
            <a:spLocks noGrp="1"/>
          </p:cNvSpPr>
          <p:nvPr>
            <p:ph type="title"/>
          </p:nvPr>
        </p:nvSpPr>
        <p:spPr/>
        <p:txBody>
          <a:bodyPr/>
          <a:lstStyle/>
          <a:p>
            <a:r>
              <a:rPr lang="fr-FR" dirty="0"/>
              <a:t>Qu’est ce que le NTPP??</a:t>
            </a:r>
            <a:endParaRPr lang="fr-BE" dirty="0"/>
          </a:p>
        </p:txBody>
      </p:sp>
      <p:sp>
        <p:nvSpPr>
          <p:cNvPr id="3" name="Espace réservé du contenu 2">
            <a:extLst>
              <a:ext uri="{FF2B5EF4-FFF2-40B4-BE49-F238E27FC236}">
                <a16:creationId xmlns:a16="http://schemas.microsoft.com/office/drawing/2014/main" id="{E493C375-D9DA-427C-8EC7-A5B809D52A0D}"/>
              </a:ext>
            </a:extLst>
          </p:cNvPr>
          <p:cNvSpPr>
            <a:spLocks noGrp="1"/>
          </p:cNvSpPr>
          <p:nvPr>
            <p:ph idx="1"/>
          </p:nvPr>
        </p:nvSpPr>
        <p:spPr/>
        <p:txBody>
          <a:bodyPr/>
          <a:lstStyle/>
          <a:p>
            <a:r>
              <a:rPr lang="fr-BE" dirty="0"/>
              <a:t>Le NTPP, Nombre Total de Périodes Professeurs, est calculé d’après le nombre d’élèves présents dans l’école à une date donnée, officiellement le 15 janvier, et sur base du nombre de cours et du nombre d’élèves suivant ces cours.</a:t>
            </a:r>
          </a:p>
          <a:p>
            <a:pPr>
              <a:spcBef>
                <a:spcPts val="0"/>
              </a:spcBef>
              <a:spcAft>
                <a:spcPts val="0"/>
              </a:spcAft>
            </a:pPr>
            <a:endParaRPr lang="fr-BE" dirty="0">
              <a:effectLst/>
            </a:endParaRPr>
          </a:p>
          <a:p>
            <a:r>
              <a:rPr lang="fr-BE" dirty="0"/>
              <a:t>Si la date officielle est celle du 15 janvier, il se peut que le NTPP doive être recalculé en septembre si la variation du nombre d’élèves est trop importante, plus exactement si le nombre est d’au moins 10% plus/moins élevé par rapport au calcul initial du 15 janvier.</a:t>
            </a:r>
          </a:p>
          <a:p>
            <a:endParaRPr lang="fr-BE" dirty="0"/>
          </a:p>
        </p:txBody>
      </p:sp>
    </p:spTree>
    <p:extLst>
      <p:ext uri="{BB962C8B-B14F-4D97-AF65-F5344CB8AC3E}">
        <p14:creationId xmlns:p14="http://schemas.microsoft.com/office/powerpoint/2010/main" val="2428143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D306B45-25EE-434D-ABA9-A27B7932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2407D8D-6209-416B-8A4F-350467DF9004}"/>
              </a:ext>
            </a:extLst>
          </p:cNvPr>
          <p:cNvSpPr>
            <a:spLocks noGrp="1"/>
          </p:cNvSpPr>
          <p:nvPr>
            <p:ph type="title"/>
          </p:nvPr>
        </p:nvSpPr>
        <p:spPr>
          <a:xfrm>
            <a:off x="1046019" y="942108"/>
            <a:ext cx="3256550" cy="4969113"/>
          </a:xfrm>
        </p:spPr>
        <p:txBody>
          <a:bodyPr anchor="ctr">
            <a:normAutofit/>
          </a:bodyPr>
          <a:lstStyle/>
          <a:p>
            <a:r>
              <a:rPr lang="fr-FR">
                <a:solidFill>
                  <a:schemeClr val="tx2">
                    <a:lumMod val="75000"/>
                  </a:schemeClr>
                </a:solidFill>
              </a:rPr>
              <a:t>Que peut-on faire avec le NTPP?</a:t>
            </a:r>
            <a:endParaRPr lang="fr-BE">
              <a:solidFill>
                <a:schemeClr val="tx2">
                  <a:lumMod val="75000"/>
                </a:schemeClr>
              </a:solidFill>
            </a:endParaRPr>
          </a:p>
        </p:txBody>
      </p:sp>
      <p:sp>
        <p:nvSpPr>
          <p:cNvPr id="10" name="Rectangle 9">
            <a:extLst>
              <a:ext uri="{FF2B5EF4-FFF2-40B4-BE49-F238E27FC236}">
                <a16:creationId xmlns:a16="http://schemas.microsoft.com/office/drawing/2014/main" id="{0A42F85E-4939-431E-8B4A-EC07C8E0A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cxnSp>
        <p:nvCxnSpPr>
          <p:cNvPr id="12" name="Straight Connector 11">
            <a:extLst>
              <a:ext uri="{FF2B5EF4-FFF2-40B4-BE49-F238E27FC236}">
                <a16:creationId xmlns:a16="http://schemas.microsoft.com/office/drawing/2014/main" id="{27EBB3F9-D6F7-4F6A-8843-9FEBA15E49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5D2B17EF-74EB-4C33-B2E2-8E727B2E7D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009967" y="0"/>
            <a:ext cx="6176982" cy="6853245"/>
            <a:chOff x="2487613" y="285750"/>
            <a:chExt cx="2428876" cy="5654676"/>
          </a:xfrm>
          <a:solidFill>
            <a:schemeClr val="bg1">
              <a:alpha val="30000"/>
            </a:schemeClr>
          </a:solidFill>
        </p:grpSpPr>
        <p:sp>
          <p:nvSpPr>
            <p:cNvPr id="15" name="Freeform 11">
              <a:extLst>
                <a:ext uri="{FF2B5EF4-FFF2-40B4-BE49-F238E27FC236}">
                  <a16:creationId xmlns:a16="http://schemas.microsoft.com/office/drawing/2014/main" id="{0A5F1F8A-3206-4B86-883F-65E98BB6E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6" name="Freeform 12">
              <a:extLst>
                <a:ext uri="{FF2B5EF4-FFF2-40B4-BE49-F238E27FC236}">
                  <a16:creationId xmlns:a16="http://schemas.microsoft.com/office/drawing/2014/main" id="{6935F8C7-CC88-4243-9786-F3CDBF04A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7" name="Freeform 13">
              <a:extLst>
                <a:ext uri="{FF2B5EF4-FFF2-40B4-BE49-F238E27FC236}">
                  <a16:creationId xmlns:a16="http://schemas.microsoft.com/office/drawing/2014/main" id="{9AF7BAD9-71B3-40D8-A089-EFF7FE67B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8" name="Freeform 14">
              <a:extLst>
                <a:ext uri="{FF2B5EF4-FFF2-40B4-BE49-F238E27FC236}">
                  <a16:creationId xmlns:a16="http://schemas.microsoft.com/office/drawing/2014/main" id="{6467094F-AEF0-4D3B-BB76-8B3C1F08B9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9" name="Freeform 15">
              <a:extLst>
                <a:ext uri="{FF2B5EF4-FFF2-40B4-BE49-F238E27FC236}">
                  <a16:creationId xmlns:a16="http://schemas.microsoft.com/office/drawing/2014/main" id="{36F56AF9-DEF1-44E7-BF42-6AAC1AA9D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0" name="Freeform 16">
              <a:extLst>
                <a:ext uri="{FF2B5EF4-FFF2-40B4-BE49-F238E27FC236}">
                  <a16:creationId xmlns:a16="http://schemas.microsoft.com/office/drawing/2014/main" id="{A43EBE71-20BA-4A40-A513-516678089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21" name="Freeform 17">
              <a:extLst>
                <a:ext uri="{FF2B5EF4-FFF2-40B4-BE49-F238E27FC236}">
                  <a16:creationId xmlns:a16="http://schemas.microsoft.com/office/drawing/2014/main" id="{1DB39648-7B38-4D0B-93C5-048EC4A45C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2" name="Freeform 18">
              <a:extLst>
                <a:ext uri="{FF2B5EF4-FFF2-40B4-BE49-F238E27FC236}">
                  <a16:creationId xmlns:a16="http://schemas.microsoft.com/office/drawing/2014/main" id="{8DD2661F-DE5F-45EA-B30B-7C6589638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3" name="Freeform 19">
              <a:extLst>
                <a:ext uri="{FF2B5EF4-FFF2-40B4-BE49-F238E27FC236}">
                  <a16:creationId xmlns:a16="http://schemas.microsoft.com/office/drawing/2014/main" id="{ABF0A0E5-E68E-4183-A913-228692FD8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4" name="Freeform 20">
              <a:extLst>
                <a:ext uri="{FF2B5EF4-FFF2-40B4-BE49-F238E27FC236}">
                  <a16:creationId xmlns:a16="http://schemas.microsoft.com/office/drawing/2014/main" id="{615D8F55-8ACD-4EFE-A832-06E785479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5" name="Freeform 21">
              <a:extLst>
                <a:ext uri="{FF2B5EF4-FFF2-40B4-BE49-F238E27FC236}">
                  <a16:creationId xmlns:a16="http://schemas.microsoft.com/office/drawing/2014/main" id="{0FDF4201-8CEC-474B-A6B1-88039B704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6" name="Freeform 22">
              <a:extLst>
                <a:ext uri="{FF2B5EF4-FFF2-40B4-BE49-F238E27FC236}">
                  <a16:creationId xmlns:a16="http://schemas.microsoft.com/office/drawing/2014/main" id="{0F60AEA4-B25F-417E-93FC-59686DFBE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sp>
        <p:nvSpPr>
          <p:cNvPr id="3" name="Espace réservé du contenu 2">
            <a:extLst>
              <a:ext uri="{FF2B5EF4-FFF2-40B4-BE49-F238E27FC236}">
                <a16:creationId xmlns:a16="http://schemas.microsoft.com/office/drawing/2014/main" id="{6D9395AC-F727-4DCD-8EF3-1C51D836AE89}"/>
              </a:ext>
            </a:extLst>
          </p:cNvPr>
          <p:cNvSpPr>
            <a:spLocks noGrp="1"/>
          </p:cNvSpPr>
          <p:nvPr>
            <p:ph idx="1"/>
          </p:nvPr>
        </p:nvSpPr>
        <p:spPr>
          <a:xfrm>
            <a:off x="5049062" y="942108"/>
            <a:ext cx="6455549" cy="4969114"/>
          </a:xfrm>
        </p:spPr>
        <p:txBody>
          <a:bodyPr anchor="ctr">
            <a:normAutofit/>
          </a:bodyPr>
          <a:lstStyle/>
          <a:p>
            <a:r>
              <a:rPr lang="fr-FR" dirty="0">
                <a:solidFill>
                  <a:schemeClr val="tx2">
                    <a:lumMod val="75000"/>
                  </a:schemeClr>
                </a:solidFill>
              </a:rPr>
              <a:t>Organiser les cours, c’est la priorité absolue.</a:t>
            </a:r>
          </a:p>
          <a:p>
            <a:r>
              <a:rPr lang="fr-FR" dirty="0">
                <a:solidFill>
                  <a:schemeClr val="tx2">
                    <a:lumMod val="75000"/>
                  </a:schemeClr>
                </a:solidFill>
              </a:rPr>
              <a:t>Les fonctions nécessaires à la bonne organisation de l’école : </a:t>
            </a:r>
            <a:r>
              <a:rPr lang="fr-FR" dirty="0" err="1">
                <a:solidFill>
                  <a:schemeClr val="tx2">
                    <a:lumMod val="75000"/>
                  </a:schemeClr>
                </a:solidFill>
              </a:rPr>
              <a:t>direction-adjointe</a:t>
            </a:r>
            <a:r>
              <a:rPr lang="fr-FR" dirty="0">
                <a:solidFill>
                  <a:schemeClr val="tx2">
                    <a:lumMod val="75000"/>
                  </a:schemeClr>
                </a:solidFill>
              </a:rPr>
              <a:t>, éducateurs, logopède, …</a:t>
            </a:r>
          </a:p>
          <a:p>
            <a:r>
              <a:rPr lang="fr-FR" dirty="0">
                <a:solidFill>
                  <a:schemeClr val="tx2">
                    <a:lumMod val="75000"/>
                  </a:schemeClr>
                </a:solidFill>
              </a:rPr>
              <a:t>Co-enseignement, école des devoirs, coaching, organisation des stages, des TFE et des qualifications,…</a:t>
            </a:r>
          </a:p>
          <a:p>
            <a:r>
              <a:rPr lang="fr-FR" dirty="0">
                <a:solidFill>
                  <a:schemeClr val="tx2">
                    <a:lumMod val="75000"/>
                  </a:schemeClr>
                </a:solidFill>
              </a:rPr>
              <a:t>Les coordinations pour le contrat d’objectifs, coordination informatique, organisation de l’EVRAS, les horairistes, les voyages,… Attention le nombre d’heures que nous utilisons pour ces postes est légalement limité.</a:t>
            </a:r>
          </a:p>
          <a:p>
            <a:endParaRPr lang="fr-BE" dirty="0">
              <a:solidFill>
                <a:schemeClr val="tx2">
                  <a:lumMod val="75000"/>
                </a:schemeClr>
              </a:solidFill>
            </a:endParaRPr>
          </a:p>
        </p:txBody>
      </p:sp>
    </p:spTree>
    <p:extLst>
      <p:ext uri="{BB962C8B-B14F-4D97-AF65-F5344CB8AC3E}">
        <p14:creationId xmlns:p14="http://schemas.microsoft.com/office/powerpoint/2010/main" val="684344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34" name="Rectangle 23">
            <a:extLst>
              <a:ext uri="{FF2B5EF4-FFF2-40B4-BE49-F238E27FC236}">
                <a16:creationId xmlns:a16="http://schemas.microsoft.com/office/drawing/2014/main" id="{B5E4CBEC-18A2-4509-A45D-D5E653582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6386C5C1-E261-4367-93CF-8D24C5752D7F}"/>
              </a:ext>
            </a:extLst>
          </p:cNvPr>
          <p:cNvSpPr>
            <a:spLocks noGrp="1"/>
          </p:cNvSpPr>
          <p:nvPr>
            <p:ph type="title"/>
          </p:nvPr>
        </p:nvSpPr>
        <p:spPr>
          <a:xfrm>
            <a:off x="1259893" y="3101093"/>
            <a:ext cx="2454052" cy="3029344"/>
          </a:xfrm>
        </p:spPr>
        <p:txBody>
          <a:bodyPr>
            <a:normAutofit/>
          </a:bodyPr>
          <a:lstStyle/>
          <a:p>
            <a:r>
              <a:rPr lang="fr-FR" sz="3200">
                <a:solidFill>
                  <a:schemeClr val="bg1"/>
                </a:solidFill>
              </a:rPr>
              <a:t>Les chiffres 2021</a:t>
            </a:r>
            <a:br>
              <a:rPr lang="fr-FR" sz="3200">
                <a:solidFill>
                  <a:schemeClr val="bg1"/>
                </a:solidFill>
              </a:rPr>
            </a:br>
            <a:endParaRPr lang="LID4096" sz="3200">
              <a:solidFill>
                <a:schemeClr val="bg1"/>
              </a:solidFill>
            </a:endParaRPr>
          </a:p>
        </p:txBody>
      </p:sp>
      <p:sp>
        <p:nvSpPr>
          <p:cNvPr id="35" name="Freeform 11">
            <a:extLst>
              <a:ext uri="{FF2B5EF4-FFF2-40B4-BE49-F238E27FC236}">
                <a16:creationId xmlns:a16="http://schemas.microsoft.com/office/drawing/2014/main" id="{0A5EA4A7-4381-4FC6-AA9A-C9EA77B84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36" name="Rectangle 27">
            <a:extLst>
              <a:ext uri="{FF2B5EF4-FFF2-40B4-BE49-F238E27FC236}">
                <a16:creationId xmlns:a16="http://schemas.microsoft.com/office/drawing/2014/main" id="{E6295D53-0474-4725-85BE-1F15FCC2D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
            <a:extLst>
              <a:ext uri="{FF2B5EF4-FFF2-40B4-BE49-F238E27FC236}">
                <a16:creationId xmlns:a16="http://schemas.microsoft.com/office/drawing/2014/main" id="{4CC9C70D-19CF-4EB6-8832-7DDA66FECDCC}"/>
              </a:ext>
            </a:extLst>
          </p:cNvPr>
          <p:cNvSpPr>
            <a:spLocks noChangeArrowheads="1"/>
          </p:cNvSpPr>
          <p:nvPr/>
        </p:nvSpPr>
        <p:spPr bwMode="auto">
          <a:xfrm>
            <a:off x="-1" y="-1"/>
            <a:ext cx="26688555" cy="4838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BE"/>
          </a:p>
        </p:txBody>
      </p:sp>
      <p:graphicFrame>
        <p:nvGraphicFramePr>
          <p:cNvPr id="3" name="Espace réservé du contenu 2">
            <a:extLst>
              <a:ext uri="{FF2B5EF4-FFF2-40B4-BE49-F238E27FC236}">
                <a16:creationId xmlns:a16="http://schemas.microsoft.com/office/drawing/2014/main" id="{BDAACEB1-C377-4E1E-8DE5-798EEAA5C5EF}"/>
              </a:ext>
            </a:extLst>
          </p:cNvPr>
          <p:cNvGraphicFramePr>
            <a:graphicFrameLocks noGrp="1"/>
          </p:cNvGraphicFramePr>
          <p:nvPr>
            <p:ph idx="1"/>
            <p:extLst>
              <p:ext uri="{D42A27DB-BD31-4B8C-83A1-F6EECF244321}">
                <p14:modId xmlns:p14="http://schemas.microsoft.com/office/powerpoint/2010/main" val="1336406627"/>
              </p:ext>
            </p:extLst>
          </p:nvPr>
        </p:nvGraphicFramePr>
        <p:xfrm>
          <a:off x="5328495" y="641551"/>
          <a:ext cx="5601510" cy="5264784"/>
        </p:xfrm>
        <a:graphic>
          <a:graphicData uri="http://schemas.openxmlformats.org/drawingml/2006/table">
            <a:tbl>
              <a:tblPr firstRow="1" firstCol="1" bandRow="1"/>
              <a:tblGrid>
                <a:gridCol w="1893961">
                  <a:extLst>
                    <a:ext uri="{9D8B030D-6E8A-4147-A177-3AD203B41FA5}">
                      <a16:colId xmlns:a16="http://schemas.microsoft.com/office/drawing/2014/main" val="245558886"/>
                    </a:ext>
                  </a:extLst>
                </a:gridCol>
                <a:gridCol w="1795859">
                  <a:extLst>
                    <a:ext uri="{9D8B030D-6E8A-4147-A177-3AD203B41FA5}">
                      <a16:colId xmlns:a16="http://schemas.microsoft.com/office/drawing/2014/main" val="2720987390"/>
                    </a:ext>
                  </a:extLst>
                </a:gridCol>
                <a:gridCol w="1911690">
                  <a:extLst>
                    <a:ext uri="{9D8B030D-6E8A-4147-A177-3AD203B41FA5}">
                      <a16:colId xmlns:a16="http://schemas.microsoft.com/office/drawing/2014/main" val="2958629237"/>
                    </a:ext>
                  </a:extLst>
                </a:gridCol>
              </a:tblGrid>
              <a:tr h="584976">
                <a:tc>
                  <a:txBody>
                    <a:bodyPr/>
                    <a:lstStyle/>
                    <a:p>
                      <a:pPr algn="ctr">
                        <a:lnSpc>
                          <a:spcPct val="107000"/>
                        </a:lnSpc>
                        <a:spcAft>
                          <a:spcPts val="800"/>
                        </a:spcAft>
                      </a:pPr>
                      <a:r>
                        <a:rPr lang="fr-FR" sz="1400" b="1" u="sng">
                          <a:effectLst/>
                          <a:latin typeface="Calibri" panose="020F0502020204030204" pitchFamily="34" charset="0"/>
                          <a:ea typeface="Calibri" panose="020F0502020204030204" pitchFamily="34" charset="0"/>
                          <a:cs typeface="Times New Roman" panose="02020603050405020304" pitchFamily="18" charset="0"/>
                        </a:rPr>
                        <a:t>1C</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94/</a:t>
                      </a:r>
                      <a:r>
                        <a:rPr lang="fr-F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82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35669" marR="3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400" b="1" u="sng">
                          <a:effectLst/>
                          <a:latin typeface="Calibri" panose="020F0502020204030204" pitchFamily="34" charset="0"/>
                          <a:ea typeface="Calibri" panose="020F0502020204030204" pitchFamily="34" charset="0"/>
                          <a:cs typeface="Times New Roman" panose="02020603050405020304" pitchFamily="18" charset="0"/>
                        </a:rPr>
                        <a:t>4G LG</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4/</a:t>
                      </a:r>
                      <a:r>
                        <a:rPr lang="fr-FR" sz="1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35669" marR="3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400" b="1" u="sng">
                          <a:effectLst/>
                          <a:latin typeface="Calibri" panose="020F0502020204030204" pitchFamily="34" charset="0"/>
                          <a:ea typeface="Calibri" panose="020F0502020204030204" pitchFamily="34" charset="0"/>
                          <a:cs typeface="Times New Roman" panose="02020603050405020304" pitchFamily="18" charset="0"/>
                        </a:rPr>
                        <a:t>2D</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22/</a:t>
                      </a:r>
                      <a:r>
                        <a:rPr lang="fr-F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19</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35669" marR="3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5876364"/>
                  </a:ext>
                </a:extLst>
              </a:tr>
              <a:tr h="584976">
                <a:tc>
                  <a:txBody>
                    <a:bodyPr/>
                    <a:lstStyle/>
                    <a:p>
                      <a:pPr algn="ctr">
                        <a:lnSpc>
                          <a:spcPct val="107000"/>
                        </a:lnSpc>
                        <a:spcAft>
                          <a:spcPts val="800"/>
                        </a:spcAft>
                      </a:pPr>
                      <a:r>
                        <a:rPr lang="fr-FR" sz="1400" b="1" u="sng">
                          <a:effectLst/>
                          <a:latin typeface="Calibri" panose="020F0502020204030204" pitchFamily="34" charset="0"/>
                          <a:ea typeface="Calibri" panose="020F0502020204030204" pitchFamily="34" charset="0"/>
                          <a:cs typeface="Times New Roman" panose="02020603050405020304" pitchFamily="18" charset="0"/>
                        </a:rPr>
                        <a:t>2C</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78/</a:t>
                      </a:r>
                      <a:r>
                        <a:rPr lang="fr-FR" sz="1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97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35669" marR="3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400" b="1" u="sng">
                          <a:effectLst/>
                          <a:latin typeface="Calibri" panose="020F0502020204030204" pitchFamily="34" charset="0"/>
                          <a:ea typeface="Calibri" panose="020F0502020204030204" pitchFamily="34" charset="0"/>
                          <a:cs typeface="Times New Roman" panose="02020603050405020304" pitchFamily="18" charset="0"/>
                        </a:rPr>
                        <a:t>4G SC</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13/</a:t>
                      </a:r>
                      <a:r>
                        <a:rPr lang="fr-FR" sz="1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35669" marR="3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400" b="1" u="sng">
                          <a:effectLst/>
                          <a:latin typeface="Calibri" panose="020F0502020204030204" pitchFamily="34" charset="0"/>
                          <a:ea typeface="Calibri" panose="020F0502020204030204" pitchFamily="34" charset="0"/>
                          <a:cs typeface="Times New Roman" panose="02020603050405020304" pitchFamily="18" charset="0"/>
                        </a:rPr>
                        <a:t>3P</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27/</a:t>
                      </a:r>
                      <a:r>
                        <a:rPr lang="fr-F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18 !!</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35669" marR="3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7343055"/>
                  </a:ext>
                </a:extLst>
              </a:tr>
              <a:tr h="584976">
                <a:tc>
                  <a:txBody>
                    <a:bodyPr/>
                    <a:lstStyle/>
                    <a:p>
                      <a:pPr algn="ctr">
                        <a:lnSpc>
                          <a:spcPct val="107000"/>
                        </a:lnSpc>
                        <a:spcAft>
                          <a:spcPts val="800"/>
                        </a:spcAft>
                      </a:pPr>
                      <a:r>
                        <a:rPr lang="fr-FR" sz="1400" b="1" u="sng">
                          <a:effectLst/>
                          <a:latin typeface="Calibri" panose="020F0502020204030204" pitchFamily="34" charset="0"/>
                          <a:ea typeface="Calibri" panose="020F0502020204030204" pitchFamily="34" charset="0"/>
                          <a:cs typeface="Times New Roman" panose="02020603050405020304" pitchFamily="18" charset="0"/>
                        </a:rPr>
                        <a:t>2S</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23/</a:t>
                      </a:r>
                      <a:r>
                        <a:rPr lang="fr-FR" sz="1400" b="1">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23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35669" marR="3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400" b="1" u="sng">
                          <a:effectLst/>
                          <a:latin typeface="Calibri" panose="020F0502020204030204" pitchFamily="34" charset="0"/>
                          <a:ea typeface="Calibri" panose="020F0502020204030204" pitchFamily="34" charset="0"/>
                          <a:cs typeface="Times New Roman" panose="02020603050405020304" pitchFamily="18" charset="0"/>
                        </a:rPr>
                        <a:t>5G ART</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10/</a:t>
                      </a:r>
                      <a:r>
                        <a:rPr lang="fr-F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35669" marR="3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400" b="1" u="sng">
                          <a:effectLst/>
                          <a:latin typeface="Calibri" panose="020F0502020204030204" pitchFamily="34" charset="0"/>
                          <a:ea typeface="Calibri" panose="020F0502020204030204" pitchFamily="34" charset="0"/>
                          <a:cs typeface="Times New Roman" panose="02020603050405020304" pitchFamily="18" charset="0"/>
                        </a:rPr>
                        <a:t>4P</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17/</a:t>
                      </a:r>
                      <a:r>
                        <a:rPr lang="fr-F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35669" marR="3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9402262"/>
                  </a:ext>
                </a:extLst>
              </a:tr>
              <a:tr h="584976">
                <a:tc>
                  <a:txBody>
                    <a:bodyPr/>
                    <a:lstStyle/>
                    <a:p>
                      <a:pPr algn="ctr">
                        <a:lnSpc>
                          <a:spcPct val="107000"/>
                        </a:lnSpc>
                        <a:spcAft>
                          <a:spcPts val="800"/>
                        </a:spcAft>
                      </a:pPr>
                      <a:r>
                        <a:rPr lang="fr-FR" sz="1400" b="1" u="sng">
                          <a:effectLst/>
                          <a:latin typeface="Calibri" panose="020F0502020204030204" pitchFamily="34" charset="0"/>
                          <a:ea typeface="Calibri" panose="020F0502020204030204" pitchFamily="34" charset="0"/>
                          <a:cs typeface="Times New Roman" panose="02020603050405020304" pitchFamily="18" charset="0"/>
                        </a:rPr>
                        <a:t>3G ART</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13/</a:t>
                      </a:r>
                      <a:r>
                        <a:rPr lang="fr-F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35669" marR="3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400" b="1" u="sng">
                          <a:effectLst/>
                          <a:latin typeface="Calibri" panose="020F0502020204030204" pitchFamily="34" charset="0"/>
                          <a:ea typeface="Calibri" panose="020F0502020204030204" pitchFamily="34" charset="0"/>
                          <a:cs typeface="Times New Roman" panose="02020603050405020304" pitchFamily="18" charset="0"/>
                        </a:rPr>
                        <a:t>5G LG</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13/</a:t>
                      </a:r>
                      <a:r>
                        <a:rPr lang="fr-F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35669" marR="3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400" b="1" u="sng">
                          <a:effectLst/>
                          <a:latin typeface="Calibri" panose="020F0502020204030204" pitchFamily="34" charset="0"/>
                          <a:ea typeface="Calibri" panose="020F0502020204030204" pitchFamily="34" charset="0"/>
                          <a:cs typeface="Times New Roman" panose="02020603050405020304" pitchFamily="18" charset="0"/>
                        </a:rPr>
                        <a:t>5P</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18/</a:t>
                      </a:r>
                      <a:r>
                        <a:rPr lang="fr-F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15</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35669" marR="3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47238586"/>
                  </a:ext>
                </a:extLst>
              </a:tr>
              <a:tr h="584976">
                <a:tc>
                  <a:txBody>
                    <a:bodyPr/>
                    <a:lstStyle/>
                    <a:p>
                      <a:pPr algn="ctr">
                        <a:lnSpc>
                          <a:spcPct val="107000"/>
                        </a:lnSpc>
                        <a:spcAft>
                          <a:spcPts val="800"/>
                        </a:spcAft>
                      </a:pPr>
                      <a:r>
                        <a:rPr lang="fr-FR" sz="1400" b="1" u="sng">
                          <a:effectLst/>
                          <a:latin typeface="Calibri" panose="020F0502020204030204" pitchFamily="34" charset="0"/>
                          <a:ea typeface="Calibri" panose="020F0502020204030204" pitchFamily="34" charset="0"/>
                          <a:cs typeface="Times New Roman" panose="02020603050405020304" pitchFamily="18" charset="0"/>
                        </a:rPr>
                        <a:t>3G FLE</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20/</a:t>
                      </a:r>
                      <a:r>
                        <a:rPr lang="fr-F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14</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35669" marR="3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400" b="1" u="sng">
                          <a:effectLst/>
                          <a:latin typeface="Calibri" panose="020F0502020204030204" pitchFamily="34" charset="0"/>
                          <a:ea typeface="Calibri" panose="020F0502020204030204" pitchFamily="34" charset="0"/>
                          <a:cs typeface="Times New Roman" panose="02020603050405020304" pitchFamily="18" charset="0"/>
                        </a:rPr>
                        <a:t>5G SC</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16/</a:t>
                      </a:r>
                      <a:r>
                        <a:rPr lang="fr-F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35669" marR="3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400" b="1" u="sng">
                          <a:effectLst/>
                          <a:latin typeface="Calibri" panose="020F0502020204030204" pitchFamily="34" charset="0"/>
                          <a:ea typeface="Calibri" panose="020F0502020204030204" pitchFamily="34" charset="0"/>
                          <a:cs typeface="Times New Roman" panose="02020603050405020304" pitchFamily="18" charset="0"/>
                        </a:rPr>
                        <a:t>6P</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6/</a:t>
                      </a:r>
                      <a:r>
                        <a:rPr lang="fr-FR" sz="1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35669" marR="3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1931096"/>
                  </a:ext>
                </a:extLst>
              </a:tr>
              <a:tr h="584976">
                <a:tc>
                  <a:txBody>
                    <a:bodyPr/>
                    <a:lstStyle/>
                    <a:p>
                      <a:pPr algn="ctr">
                        <a:lnSpc>
                          <a:spcPct val="107000"/>
                        </a:lnSpc>
                        <a:spcAft>
                          <a:spcPts val="800"/>
                        </a:spcAft>
                      </a:pPr>
                      <a:r>
                        <a:rPr lang="fr-FR" sz="1400" b="1" u="sng">
                          <a:effectLst/>
                          <a:latin typeface="Calibri" panose="020F0502020204030204" pitchFamily="34" charset="0"/>
                          <a:ea typeface="Calibri" panose="020F0502020204030204" pitchFamily="34" charset="0"/>
                          <a:cs typeface="Times New Roman" panose="02020603050405020304" pitchFamily="18" charset="0"/>
                        </a:rPr>
                        <a:t>3G LG</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15/</a:t>
                      </a:r>
                      <a:r>
                        <a:rPr lang="fr-FR" sz="1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35669" marR="3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400" b="1" u="sng">
                          <a:effectLst/>
                          <a:latin typeface="Calibri" panose="020F0502020204030204" pitchFamily="34" charset="0"/>
                          <a:ea typeface="Calibri" panose="020F0502020204030204" pitchFamily="34" charset="0"/>
                          <a:cs typeface="Times New Roman" panose="02020603050405020304" pitchFamily="18" charset="0"/>
                        </a:rPr>
                        <a:t>6G ART</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14/</a:t>
                      </a:r>
                      <a:r>
                        <a:rPr lang="fr-F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35669" marR="3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400" b="1" u="sng">
                          <a:effectLst/>
                          <a:latin typeface="Calibri" panose="020F0502020204030204" pitchFamily="34" charset="0"/>
                          <a:ea typeface="Calibri" panose="020F0502020204030204" pitchFamily="34" charset="0"/>
                          <a:cs typeface="Times New Roman" panose="02020603050405020304" pitchFamily="18" charset="0"/>
                        </a:rPr>
                        <a:t>3TQ</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17/</a:t>
                      </a:r>
                      <a:r>
                        <a:rPr lang="fr-FR" sz="14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12</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35669" marR="3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0938339"/>
                  </a:ext>
                </a:extLst>
              </a:tr>
              <a:tr h="584976">
                <a:tc>
                  <a:txBody>
                    <a:bodyPr/>
                    <a:lstStyle/>
                    <a:p>
                      <a:pPr algn="ctr">
                        <a:lnSpc>
                          <a:spcPct val="107000"/>
                        </a:lnSpc>
                        <a:spcAft>
                          <a:spcPts val="800"/>
                        </a:spcAft>
                      </a:pPr>
                      <a:r>
                        <a:rPr lang="fr-FR" sz="1400" b="1" u="sng">
                          <a:effectLst/>
                          <a:latin typeface="Calibri" panose="020F0502020204030204" pitchFamily="34" charset="0"/>
                          <a:ea typeface="Calibri" panose="020F0502020204030204" pitchFamily="34" charset="0"/>
                          <a:cs typeface="Times New Roman" panose="02020603050405020304" pitchFamily="18" charset="0"/>
                        </a:rPr>
                        <a:t>3G SC</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21/21</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35669" marR="3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400" b="1" u="sng">
                          <a:effectLst/>
                          <a:latin typeface="Calibri" panose="020F0502020204030204" pitchFamily="34" charset="0"/>
                          <a:ea typeface="Calibri" panose="020F0502020204030204" pitchFamily="34" charset="0"/>
                          <a:cs typeface="Times New Roman" panose="02020603050405020304" pitchFamily="18" charset="0"/>
                        </a:rPr>
                        <a:t>6G LG</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9/</a:t>
                      </a:r>
                      <a:r>
                        <a:rPr lang="fr-FR" sz="1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13</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35669" marR="3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400" b="1" u="sng">
                          <a:effectLst/>
                          <a:latin typeface="Calibri" panose="020F0502020204030204" pitchFamily="34" charset="0"/>
                          <a:ea typeface="Calibri" panose="020F0502020204030204" pitchFamily="34" charset="0"/>
                          <a:cs typeface="Times New Roman" panose="02020603050405020304" pitchFamily="18" charset="0"/>
                        </a:rPr>
                        <a:t>4TQ</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14/</a:t>
                      </a:r>
                      <a:r>
                        <a:rPr lang="fr-FR" sz="1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35669" marR="3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7953070"/>
                  </a:ext>
                </a:extLst>
              </a:tr>
              <a:tr h="584976">
                <a:tc>
                  <a:txBody>
                    <a:bodyPr/>
                    <a:lstStyle/>
                    <a:p>
                      <a:pPr algn="ctr">
                        <a:lnSpc>
                          <a:spcPct val="107000"/>
                        </a:lnSpc>
                        <a:spcAft>
                          <a:spcPts val="800"/>
                        </a:spcAft>
                      </a:pPr>
                      <a:r>
                        <a:rPr lang="fr-FR" sz="1400" b="1" u="sng">
                          <a:effectLst/>
                          <a:latin typeface="Calibri" panose="020F0502020204030204" pitchFamily="34" charset="0"/>
                          <a:ea typeface="Calibri" panose="020F0502020204030204" pitchFamily="34" charset="0"/>
                          <a:cs typeface="Times New Roman" panose="02020603050405020304" pitchFamily="18" charset="0"/>
                        </a:rPr>
                        <a:t>4G  ART</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9/</a:t>
                      </a:r>
                      <a:r>
                        <a:rPr lang="fr-FR" sz="1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35669" marR="3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400" b="1" u="sng">
                          <a:effectLst/>
                          <a:latin typeface="Calibri" panose="020F0502020204030204" pitchFamily="34" charset="0"/>
                          <a:ea typeface="Calibri" panose="020F0502020204030204" pitchFamily="34" charset="0"/>
                          <a:cs typeface="Times New Roman" panose="02020603050405020304" pitchFamily="18" charset="0"/>
                        </a:rPr>
                        <a:t>6G SC</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7/</a:t>
                      </a:r>
                      <a:r>
                        <a:rPr lang="fr-FR" sz="1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35669" marR="3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400" b="1" u="sng">
                          <a:effectLst/>
                          <a:latin typeface="Calibri" panose="020F0502020204030204" pitchFamily="34" charset="0"/>
                          <a:ea typeface="Calibri" panose="020F0502020204030204" pitchFamily="34" charset="0"/>
                          <a:cs typeface="Times New Roman" panose="02020603050405020304" pitchFamily="18" charset="0"/>
                        </a:rPr>
                        <a:t>5TQ</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15/</a:t>
                      </a:r>
                      <a:r>
                        <a:rPr lang="fr-FR" sz="1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17</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35669" marR="3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9404820"/>
                  </a:ext>
                </a:extLst>
              </a:tr>
              <a:tr h="584976">
                <a:tc>
                  <a:txBody>
                    <a:bodyPr/>
                    <a:lstStyle/>
                    <a:p>
                      <a:pPr algn="ctr">
                        <a:lnSpc>
                          <a:spcPct val="107000"/>
                        </a:lnSpc>
                        <a:spcAft>
                          <a:spcPts val="800"/>
                        </a:spcAft>
                      </a:pPr>
                      <a:r>
                        <a:rPr lang="fr-FR" sz="1400" b="1" u="sng">
                          <a:effectLst/>
                          <a:latin typeface="Calibri" panose="020F0502020204030204" pitchFamily="34" charset="0"/>
                          <a:ea typeface="Calibri" panose="020F0502020204030204" pitchFamily="34" charset="0"/>
                          <a:cs typeface="Times New Roman" panose="02020603050405020304" pitchFamily="18" charset="0"/>
                        </a:rPr>
                        <a:t>4G FLE</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15/</a:t>
                      </a:r>
                      <a:r>
                        <a:rPr lang="fr-FR" sz="1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16</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35669" marR="3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400" b="1" u="sng">
                          <a:effectLst/>
                          <a:latin typeface="Calibri" panose="020F0502020204030204" pitchFamily="34" charset="0"/>
                          <a:ea typeface="Calibri" panose="020F0502020204030204" pitchFamily="34" charset="0"/>
                          <a:cs typeface="Times New Roman" panose="02020603050405020304" pitchFamily="18" charset="0"/>
                        </a:rPr>
                        <a:t>1D</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35/</a:t>
                      </a:r>
                      <a:r>
                        <a:rPr lang="fr-FR" sz="1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38</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35669" marR="3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1400" b="1" u="sng">
                          <a:effectLst/>
                          <a:latin typeface="Calibri" panose="020F0502020204030204" pitchFamily="34" charset="0"/>
                          <a:ea typeface="Calibri" panose="020F0502020204030204" pitchFamily="34" charset="0"/>
                          <a:cs typeface="Times New Roman" panose="02020603050405020304" pitchFamily="18" charset="0"/>
                        </a:rPr>
                        <a:t>6TQ</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9/</a:t>
                      </a:r>
                      <a:r>
                        <a:rPr lang="fr-FR" sz="1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10</a:t>
                      </a:r>
                      <a:endParaRPr lang="fr-BE" sz="1400">
                        <a:effectLst/>
                        <a:latin typeface="Calibri" panose="020F0502020204030204" pitchFamily="34" charset="0"/>
                        <a:ea typeface="Calibri" panose="020F0502020204030204" pitchFamily="34" charset="0"/>
                        <a:cs typeface="Times New Roman" panose="02020603050405020304" pitchFamily="18" charset="0"/>
                      </a:endParaRPr>
                    </a:p>
                  </a:txBody>
                  <a:tcPr marL="35669" marR="3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8427726"/>
                  </a:ext>
                </a:extLst>
              </a:tr>
            </a:tbl>
          </a:graphicData>
        </a:graphic>
      </p:graphicFrame>
    </p:spTree>
    <p:extLst>
      <p:ext uri="{BB962C8B-B14F-4D97-AF65-F5344CB8AC3E}">
        <p14:creationId xmlns:p14="http://schemas.microsoft.com/office/powerpoint/2010/main" val="15728854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E4E330-D081-4B64-BF48-10BB98B1D094}"/>
              </a:ext>
            </a:extLst>
          </p:cNvPr>
          <p:cNvSpPr>
            <a:spLocks noGrp="1"/>
          </p:cNvSpPr>
          <p:nvPr>
            <p:ph type="title"/>
          </p:nvPr>
        </p:nvSpPr>
        <p:spPr/>
        <p:txBody>
          <a:bodyPr/>
          <a:lstStyle/>
          <a:p>
            <a:endParaRPr lang="LID4096"/>
          </a:p>
        </p:txBody>
      </p:sp>
      <p:sp>
        <p:nvSpPr>
          <p:cNvPr id="3" name="Espace réservé du contenu 2">
            <a:extLst>
              <a:ext uri="{FF2B5EF4-FFF2-40B4-BE49-F238E27FC236}">
                <a16:creationId xmlns:a16="http://schemas.microsoft.com/office/drawing/2014/main" id="{0136D813-9442-4BC7-88FA-1F80EE86BB38}"/>
              </a:ext>
            </a:extLst>
          </p:cNvPr>
          <p:cNvSpPr>
            <a:spLocks noGrp="1"/>
          </p:cNvSpPr>
          <p:nvPr>
            <p:ph idx="1"/>
          </p:nvPr>
        </p:nvSpPr>
        <p:spPr/>
        <p: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kumimoji="0" lang="fr-BE" sz="900" b="1"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endParaRPr>
          </a:p>
          <a:p>
            <a:endParaRPr lang="LID4096" dirty="0"/>
          </a:p>
        </p:txBody>
      </p:sp>
      <p:graphicFrame>
        <p:nvGraphicFramePr>
          <p:cNvPr id="4" name="Tableau 4">
            <a:extLst>
              <a:ext uri="{FF2B5EF4-FFF2-40B4-BE49-F238E27FC236}">
                <a16:creationId xmlns:a16="http://schemas.microsoft.com/office/drawing/2014/main" id="{D3E2B8C5-07A7-4842-BB3D-ED16D03E3A18}"/>
              </a:ext>
            </a:extLst>
          </p:cNvPr>
          <p:cNvGraphicFramePr>
            <a:graphicFrameLocks noGrp="1"/>
          </p:cNvGraphicFramePr>
          <p:nvPr>
            <p:extLst>
              <p:ext uri="{D42A27DB-BD31-4B8C-83A1-F6EECF244321}">
                <p14:modId xmlns:p14="http://schemas.microsoft.com/office/powerpoint/2010/main" val="60101804"/>
              </p:ext>
            </p:extLst>
          </p:nvPr>
        </p:nvGraphicFramePr>
        <p:xfrm>
          <a:off x="2032000" y="624110"/>
          <a:ext cx="8127999" cy="607060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3205757554"/>
                    </a:ext>
                  </a:extLst>
                </a:gridCol>
                <a:gridCol w="2709333">
                  <a:extLst>
                    <a:ext uri="{9D8B030D-6E8A-4147-A177-3AD203B41FA5}">
                      <a16:colId xmlns:a16="http://schemas.microsoft.com/office/drawing/2014/main" val="3248874674"/>
                    </a:ext>
                  </a:extLst>
                </a:gridCol>
                <a:gridCol w="2709333">
                  <a:extLst>
                    <a:ext uri="{9D8B030D-6E8A-4147-A177-3AD203B41FA5}">
                      <a16:colId xmlns:a16="http://schemas.microsoft.com/office/drawing/2014/main" val="4161702093"/>
                    </a:ext>
                  </a:extLst>
                </a:gridCol>
              </a:tblGrid>
              <a:tr h="370840">
                <a:tc>
                  <a:txBody>
                    <a:bodyPr/>
                    <a:lstStyle/>
                    <a:p>
                      <a:r>
                        <a:rPr lang="fr-FR" dirty="0"/>
                        <a:t>Moyens</a:t>
                      </a:r>
                      <a:endParaRPr lang="fr-BE" dirty="0"/>
                    </a:p>
                  </a:txBody>
                  <a:tcPr/>
                </a:tc>
                <a:tc>
                  <a:txBody>
                    <a:bodyPr/>
                    <a:lstStyle/>
                    <a:p>
                      <a:r>
                        <a:rPr lang="fr-FR" dirty="0"/>
                        <a:t>2020</a:t>
                      </a:r>
                      <a:endParaRPr lang="fr-BE" dirty="0"/>
                    </a:p>
                  </a:txBody>
                  <a:tcPr/>
                </a:tc>
                <a:tc>
                  <a:txBody>
                    <a:bodyPr/>
                    <a:lstStyle/>
                    <a:p>
                      <a:r>
                        <a:rPr lang="fr-FR" dirty="0"/>
                        <a:t>2021</a:t>
                      </a:r>
                      <a:endParaRPr lang="fr-BE" dirty="0"/>
                    </a:p>
                  </a:txBody>
                  <a:tcPr/>
                </a:tc>
                <a:extLst>
                  <a:ext uri="{0D108BD9-81ED-4DB2-BD59-A6C34878D82A}">
                    <a16:rowId xmlns:a16="http://schemas.microsoft.com/office/drawing/2014/main" val="1078288627"/>
                  </a:ext>
                </a:extLst>
              </a:tr>
              <a:tr h="370840">
                <a:tc>
                  <a:txBody>
                    <a:bodyPr/>
                    <a:lstStyle/>
                    <a:p>
                      <a:r>
                        <a:rPr lang="fr-FR" dirty="0"/>
                        <a:t>NTPP</a:t>
                      </a:r>
                      <a:endParaRPr lang="fr-BE" dirty="0"/>
                    </a:p>
                  </a:txBody>
                  <a:tcPr/>
                </a:tc>
                <a:tc>
                  <a:txBody>
                    <a:bodyPr/>
                    <a:lstStyle/>
                    <a:p>
                      <a:r>
                        <a:rPr lang="fr-FR" dirty="0"/>
                        <a:t>1297</a:t>
                      </a:r>
                      <a:endParaRPr lang="fr-BE" dirty="0"/>
                    </a:p>
                  </a:txBody>
                  <a:tcPr/>
                </a:tc>
                <a:tc>
                  <a:txBody>
                    <a:bodyPr/>
                    <a:lstStyle/>
                    <a:p>
                      <a:r>
                        <a:rPr lang="fr-FR" dirty="0"/>
                        <a:t>1273</a:t>
                      </a:r>
                      <a:endParaRPr lang="fr-BE" dirty="0"/>
                    </a:p>
                  </a:txBody>
                  <a:tcPr/>
                </a:tc>
                <a:extLst>
                  <a:ext uri="{0D108BD9-81ED-4DB2-BD59-A6C34878D82A}">
                    <a16:rowId xmlns:a16="http://schemas.microsoft.com/office/drawing/2014/main" val="820853386"/>
                  </a:ext>
                </a:extLst>
              </a:tr>
              <a:tr h="370840">
                <a:tc>
                  <a:txBody>
                    <a:bodyPr/>
                    <a:lstStyle/>
                    <a:p>
                      <a:r>
                        <a:rPr lang="fr-FR" dirty="0"/>
                        <a:t>RMLO</a:t>
                      </a:r>
                      <a:endParaRPr lang="fr-BE" dirty="0"/>
                    </a:p>
                  </a:txBody>
                  <a:tcPr/>
                </a:tc>
                <a:tc>
                  <a:txBody>
                    <a:bodyPr/>
                    <a:lstStyle/>
                    <a:p>
                      <a:r>
                        <a:rPr lang="fr-FR" dirty="0"/>
                        <a:t>+/- 66</a:t>
                      </a:r>
                      <a:endParaRPr lang="fr-BE" dirty="0"/>
                    </a:p>
                  </a:txBody>
                  <a:tcPr/>
                </a:tc>
                <a:tc>
                  <a:txBody>
                    <a:bodyPr/>
                    <a:lstStyle/>
                    <a:p>
                      <a:r>
                        <a:rPr lang="fr-FR" dirty="0"/>
                        <a:t>60</a:t>
                      </a:r>
                      <a:endParaRPr lang="fr-BE" dirty="0"/>
                    </a:p>
                  </a:txBody>
                  <a:tcPr/>
                </a:tc>
                <a:extLst>
                  <a:ext uri="{0D108BD9-81ED-4DB2-BD59-A6C34878D82A}">
                    <a16:rowId xmlns:a16="http://schemas.microsoft.com/office/drawing/2014/main" val="1713741680"/>
                  </a:ext>
                </a:extLst>
              </a:tr>
              <a:tr h="370840">
                <a:tc>
                  <a:txBody>
                    <a:bodyPr/>
                    <a:lstStyle/>
                    <a:p>
                      <a:r>
                        <a:rPr lang="fr-FR" dirty="0"/>
                        <a:t>DASPA</a:t>
                      </a:r>
                      <a:endParaRPr lang="fr-BE" dirty="0"/>
                    </a:p>
                  </a:txBody>
                  <a:tcPr/>
                </a:tc>
                <a:tc>
                  <a:txBody>
                    <a:bodyPr/>
                    <a:lstStyle/>
                    <a:p>
                      <a:r>
                        <a:rPr lang="fr-FR" dirty="0"/>
                        <a:t>63</a:t>
                      </a:r>
                      <a:endParaRPr lang="fr-BE" dirty="0"/>
                    </a:p>
                  </a:txBody>
                  <a:tcPr/>
                </a:tc>
                <a:tc>
                  <a:txBody>
                    <a:bodyPr/>
                    <a:lstStyle/>
                    <a:p>
                      <a:r>
                        <a:rPr lang="fr-FR" dirty="0"/>
                        <a:t>74</a:t>
                      </a:r>
                      <a:endParaRPr lang="fr-BE" dirty="0"/>
                    </a:p>
                  </a:txBody>
                  <a:tcPr/>
                </a:tc>
                <a:extLst>
                  <a:ext uri="{0D108BD9-81ED-4DB2-BD59-A6C34878D82A}">
                    <a16:rowId xmlns:a16="http://schemas.microsoft.com/office/drawing/2014/main" val="1850293824"/>
                  </a:ext>
                </a:extLst>
              </a:tr>
              <a:tr h="370840">
                <a:tc>
                  <a:txBody>
                    <a:bodyPr/>
                    <a:lstStyle/>
                    <a:p>
                      <a:r>
                        <a:rPr lang="fr-FR" dirty="0"/>
                        <a:t>H. Sup (d1)</a:t>
                      </a:r>
                      <a:endParaRPr lang="fr-BE" dirty="0"/>
                    </a:p>
                  </a:txBody>
                  <a:tcPr/>
                </a:tc>
                <a:tc>
                  <a:txBody>
                    <a:bodyPr/>
                    <a:lstStyle/>
                    <a:p>
                      <a:r>
                        <a:rPr lang="fr-FR" dirty="0"/>
                        <a:t>5</a:t>
                      </a:r>
                      <a:endParaRPr lang="fr-BE" dirty="0"/>
                    </a:p>
                  </a:txBody>
                  <a:tcPr/>
                </a:tc>
                <a:tc>
                  <a:txBody>
                    <a:bodyPr/>
                    <a:lstStyle/>
                    <a:p>
                      <a:r>
                        <a:rPr lang="fr-FR" dirty="0"/>
                        <a:t>5</a:t>
                      </a:r>
                      <a:endParaRPr lang="fr-BE" dirty="0"/>
                    </a:p>
                  </a:txBody>
                  <a:tcPr/>
                </a:tc>
                <a:extLst>
                  <a:ext uri="{0D108BD9-81ED-4DB2-BD59-A6C34878D82A}">
                    <a16:rowId xmlns:a16="http://schemas.microsoft.com/office/drawing/2014/main" val="1387967773"/>
                  </a:ext>
                </a:extLst>
              </a:tr>
              <a:tr h="370840">
                <a:tc>
                  <a:txBody>
                    <a:bodyPr/>
                    <a:lstStyle/>
                    <a:p>
                      <a:r>
                        <a:rPr lang="fr-FR" dirty="0"/>
                        <a:t>PGAED</a:t>
                      </a:r>
                      <a:endParaRPr lang="fr-BE" dirty="0"/>
                    </a:p>
                  </a:txBody>
                  <a:tcPr/>
                </a:tc>
                <a:tc>
                  <a:txBody>
                    <a:bodyPr/>
                    <a:lstStyle/>
                    <a:p>
                      <a:r>
                        <a:rPr lang="fr-FR" dirty="0"/>
                        <a:t>141</a:t>
                      </a:r>
                      <a:endParaRPr lang="fr-BE" dirty="0"/>
                    </a:p>
                  </a:txBody>
                  <a:tcPr/>
                </a:tc>
                <a:tc>
                  <a:txBody>
                    <a:bodyPr/>
                    <a:lstStyle/>
                    <a:p>
                      <a:r>
                        <a:rPr lang="fr-FR" dirty="0"/>
                        <a:t>147</a:t>
                      </a:r>
                      <a:endParaRPr lang="fr-BE" dirty="0"/>
                    </a:p>
                  </a:txBody>
                  <a:tcPr/>
                </a:tc>
                <a:extLst>
                  <a:ext uri="{0D108BD9-81ED-4DB2-BD59-A6C34878D82A}">
                    <a16:rowId xmlns:a16="http://schemas.microsoft.com/office/drawing/2014/main" val="4073920942"/>
                  </a:ext>
                </a:extLst>
              </a:tr>
              <a:tr h="370840">
                <a:tc>
                  <a:txBody>
                    <a:bodyPr/>
                    <a:lstStyle/>
                    <a:p>
                      <a:r>
                        <a:rPr lang="fr-FR" dirty="0" err="1"/>
                        <a:t>Pér</a:t>
                      </a:r>
                      <a:r>
                        <a:rPr lang="fr-FR" dirty="0"/>
                        <a:t>. </a:t>
                      </a:r>
                      <a:r>
                        <a:rPr lang="fr-FR" dirty="0" err="1"/>
                        <a:t>Compl</a:t>
                      </a:r>
                      <a:r>
                        <a:rPr lang="fr-FR" dirty="0"/>
                        <a:t>.</a:t>
                      </a:r>
                      <a:endParaRPr lang="fr-BE" dirty="0"/>
                    </a:p>
                  </a:txBody>
                  <a:tcPr/>
                </a:tc>
                <a:tc>
                  <a:txBody>
                    <a:bodyPr/>
                    <a:lstStyle/>
                    <a:p>
                      <a:r>
                        <a:rPr lang="fr-FR" dirty="0"/>
                        <a:t>15</a:t>
                      </a:r>
                      <a:endParaRPr lang="fr-BE" dirty="0"/>
                    </a:p>
                  </a:txBody>
                  <a:tcPr/>
                </a:tc>
                <a:tc>
                  <a:txBody>
                    <a:bodyPr/>
                    <a:lstStyle/>
                    <a:p>
                      <a:r>
                        <a:rPr lang="fr-FR" dirty="0"/>
                        <a:t>13</a:t>
                      </a:r>
                      <a:endParaRPr lang="fr-BE" dirty="0"/>
                    </a:p>
                  </a:txBody>
                  <a:tcPr/>
                </a:tc>
                <a:extLst>
                  <a:ext uri="{0D108BD9-81ED-4DB2-BD59-A6C34878D82A}">
                    <a16:rowId xmlns:a16="http://schemas.microsoft.com/office/drawing/2014/main" val="153472298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t>0,33 %</a:t>
                      </a:r>
                      <a:endParaRPr lang="fr-BE" dirty="0"/>
                    </a:p>
                    <a:p>
                      <a:endParaRPr lang="fr-BE" dirty="0"/>
                    </a:p>
                  </a:txBody>
                  <a:tcPr/>
                </a:tc>
                <a:tc>
                  <a:txBody>
                    <a:bodyPr/>
                    <a:lstStyle/>
                    <a:p>
                      <a:r>
                        <a:rPr lang="fr-FR" dirty="0"/>
                        <a:t>9</a:t>
                      </a:r>
                      <a:endParaRPr lang="fr-BE"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t>13</a:t>
                      </a:r>
                      <a:endParaRPr lang="fr-BE" dirty="0"/>
                    </a:p>
                    <a:p>
                      <a:endParaRPr lang="fr-BE" dirty="0"/>
                    </a:p>
                  </a:txBody>
                  <a:tcPr/>
                </a:tc>
                <a:extLst>
                  <a:ext uri="{0D108BD9-81ED-4DB2-BD59-A6C34878D82A}">
                    <a16:rowId xmlns:a16="http://schemas.microsoft.com/office/drawing/2014/main" val="1963437947"/>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t>Taille des classes</a:t>
                      </a:r>
                      <a:endParaRPr lang="fr-BE" dirty="0"/>
                    </a:p>
                    <a:p>
                      <a:endParaRPr lang="fr-BE" dirty="0"/>
                    </a:p>
                  </a:txBody>
                  <a:tcPr/>
                </a:tc>
                <a:tc>
                  <a:txBody>
                    <a:bodyPr/>
                    <a:lstStyle/>
                    <a:p>
                      <a:r>
                        <a:rPr lang="fr-FR" dirty="0"/>
                        <a:t>10</a:t>
                      </a:r>
                      <a:endParaRPr lang="fr-BE" dirty="0"/>
                    </a:p>
                  </a:txBody>
                  <a:tcPr/>
                </a:tc>
                <a:tc>
                  <a:txBody>
                    <a:bodyPr/>
                    <a:lstStyle/>
                    <a:p>
                      <a:r>
                        <a:rPr lang="fr-FR" dirty="0"/>
                        <a:t>?</a:t>
                      </a:r>
                      <a:endParaRPr lang="fr-BE" dirty="0"/>
                    </a:p>
                  </a:txBody>
                  <a:tcPr/>
                </a:tc>
                <a:extLst>
                  <a:ext uri="{0D108BD9-81ED-4DB2-BD59-A6C34878D82A}">
                    <a16:rowId xmlns:a16="http://schemas.microsoft.com/office/drawing/2014/main" val="308890666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t>Solidarité</a:t>
                      </a:r>
                      <a:endParaRPr lang="fr-BE" dirty="0"/>
                    </a:p>
                    <a:p>
                      <a:endParaRPr lang="fr-BE" dirty="0"/>
                    </a:p>
                  </a:txBody>
                  <a:tcPr/>
                </a:tc>
                <a:tc>
                  <a:txBody>
                    <a:bodyPr/>
                    <a:lstStyle/>
                    <a:p>
                      <a:r>
                        <a:rPr lang="fr-FR" dirty="0"/>
                        <a:t>16</a:t>
                      </a:r>
                      <a:endParaRPr lang="fr-BE" dirty="0"/>
                    </a:p>
                  </a:txBody>
                  <a:tcPr/>
                </a:tc>
                <a:tc>
                  <a:txBody>
                    <a:bodyPr/>
                    <a:lstStyle/>
                    <a:p>
                      <a:r>
                        <a:rPr lang="fr-FR" dirty="0"/>
                        <a:t>0</a:t>
                      </a:r>
                      <a:endParaRPr lang="fr-BE" dirty="0"/>
                    </a:p>
                  </a:txBody>
                  <a:tcPr/>
                </a:tc>
                <a:extLst>
                  <a:ext uri="{0D108BD9-81ED-4DB2-BD59-A6C34878D82A}">
                    <a16:rowId xmlns:a16="http://schemas.microsoft.com/office/drawing/2014/main" val="1998235796"/>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t>Total</a:t>
                      </a:r>
                      <a:endParaRPr lang="fr-BE" dirty="0"/>
                    </a:p>
                    <a:p>
                      <a:endParaRPr lang="fr-BE" dirty="0"/>
                    </a:p>
                  </a:txBody>
                  <a:tcPr/>
                </a:tc>
                <a:tc>
                  <a:txBody>
                    <a:bodyPr/>
                    <a:lstStyle/>
                    <a:p>
                      <a:r>
                        <a:rPr lang="fr-FR" b="1" dirty="0"/>
                        <a:t>1628 </a:t>
                      </a:r>
                      <a:r>
                        <a:rPr lang="fr-FR" b="0" dirty="0"/>
                        <a:t>(dont 6 périodes achetées)</a:t>
                      </a:r>
                      <a:endParaRPr lang="fr-BE" b="1" dirty="0"/>
                    </a:p>
                  </a:txBody>
                  <a:tcPr/>
                </a:tc>
                <a:tc>
                  <a:txBody>
                    <a:bodyPr/>
                    <a:lstStyle/>
                    <a:p>
                      <a:r>
                        <a:rPr lang="fr-FR" b="1" dirty="0"/>
                        <a:t>1531</a:t>
                      </a:r>
                      <a:r>
                        <a:rPr lang="fr-FR" dirty="0"/>
                        <a:t> (dont 6 périodes achetées)</a:t>
                      </a:r>
                      <a:endParaRPr lang="fr-BE" dirty="0"/>
                    </a:p>
                  </a:txBody>
                  <a:tcPr/>
                </a:tc>
                <a:extLst>
                  <a:ext uri="{0D108BD9-81ED-4DB2-BD59-A6C34878D82A}">
                    <a16:rowId xmlns:a16="http://schemas.microsoft.com/office/drawing/2014/main" val="4070980320"/>
                  </a:ext>
                </a:extLst>
              </a:tr>
              <a:tr h="370840">
                <a:tc>
                  <a:txBody>
                    <a:bodyPr/>
                    <a:lstStyle/>
                    <a:p>
                      <a:r>
                        <a:rPr lang="fr-FR" dirty="0"/>
                        <a:t>Heures COVID</a:t>
                      </a:r>
                      <a:endParaRPr lang="fr-BE" dirty="0"/>
                    </a:p>
                  </a:txBody>
                  <a:tcPr/>
                </a:tc>
                <a:tc>
                  <a:txBody>
                    <a:bodyPr/>
                    <a:lstStyle/>
                    <a:p>
                      <a:r>
                        <a:rPr lang="fr-FR" dirty="0"/>
                        <a:t>Une logo mi-temps et une éducatrice ¾ temps</a:t>
                      </a:r>
                      <a:endParaRPr lang="fr-BE" dirty="0"/>
                    </a:p>
                  </a:txBody>
                  <a:tcPr/>
                </a:tc>
                <a:tc>
                  <a:txBody>
                    <a:bodyPr/>
                    <a:lstStyle/>
                    <a:p>
                      <a:r>
                        <a:rPr lang="fr-FR" dirty="0"/>
                        <a:t>11 périodes de logopédie</a:t>
                      </a:r>
                      <a:endParaRPr lang="fr-BE" dirty="0"/>
                    </a:p>
                  </a:txBody>
                  <a:tcPr/>
                </a:tc>
                <a:extLst>
                  <a:ext uri="{0D108BD9-81ED-4DB2-BD59-A6C34878D82A}">
                    <a16:rowId xmlns:a16="http://schemas.microsoft.com/office/drawing/2014/main" val="3039654516"/>
                  </a:ext>
                </a:extLst>
              </a:tr>
            </a:tbl>
          </a:graphicData>
        </a:graphic>
      </p:graphicFrame>
    </p:spTree>
    <p:extLst>
      <p:ext uri="{BB962C8B-B14F-4D97-AF65-F5344CB8AC3E}">
        <p14:creationId xmlns:p14="http://schemas.microsoft.com/office/powerpoint/2010/main" val="342953076"/>
      </p:ext>
    </p:extLst>
  </p:cSld>
  <p:clrMapOvr>
    <a:masterClrMapping/>
  </p:clrMapOvr>
</p:sld>
</file>

<file path=ppt/theme/theme1.xml><?xml version="1.0" encoding="utf-8"?>
<a:theme xmlns:a="http://schemas.openxmlformats.org/drawingml/2006/main" name="Brin">
  <a:themeElements>
    <a:clrScheme name="Vert">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otalTime>0</TotalTime>
  <Words>1533</Words>
  <Application>Microsoft Office PowerPoint</Application>
  <PresentationFormat>Grand écran</PresentationFormat>
  <Paragraphs>319</Paragraphs>
  <Slides>26</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26</vt:i4>
      </vt:variant>
    </vt:vector>
  </HeadingPairs>
  <TitlesOfParts>
    <vt:vector size="34" baseType="lpstr">
      <vt:lpstr>Arial</vt:lpstr>
      <vt:lpstr>Calibri</vt:lpstr>
      <vt:lpstr>Calibri Light</vt:lpstr>
      <vt:lpstr>Century Gothic</vt:lpstr>
      <vt:lpstr>Lucida Handwriting</vt:lpstr>
      <vt:lpstr>Times New Roman</vt:lpstr>
      <vt:lpstr>Wingdings 3</vt:lpstr>
      <vt:lpstr>Brin</vt:lpstr>
      <vt:lpstr>A.G. du 1er septembre 2021</vt:lpstr>
      <vt:lpstr>L’actualité du Campus Saint-Jean</vt:lpstr>
      <vt:lpstr>Qui sont nos nouveaux collègues?</vt:lpstr>
      <vt:lpstr>Règles COVID?</vt:lpstr>
      <vt:lpstr>NTPP et la philosophie des attributions</vt:lpstr>
      <vt:lpstr>Qu’est ce que le NTPP??</vt:lpstr>
      <vt:lpstr>Que peut-on faire avec le NTPP?</vt:lpstr>
      <vt:lpstr>Les chiffres 2021 </vt:lpstr>
      <vt:lpstr>Présentation PowerPoint</vt:lpstr>
      <vt:lpstr>Philosophie des attributions</vt:lpstr>
      <vt:lpstr>Présentation PowerPoint</vt:lpstr>
      <vt:lpstr>Votre dossier administratif</vt:lpstr>
      <vt:lpstr>Votre dossier administratif</vt:lpstr>
      <vt:lpstr>Présentation PowerPoint</vt:lpstr>
      <vt:lpstr>Le contrat d’objectifs</vt:lpstr>
      <vt:lpstr>Présentation PowerPoint</vt:lpstr>
      <vt:lpstr>La charge de l’enseignant est composée: </vt:lpstr>
      <vt:lpstr>Travail collaboratif: comment sera-t-il organisé?</vt:lpstr>
      <vt:lpstr>Présentation PowerPoint</vt:lpstr>
      <vt:lpstr>Présentation PowerPoint</vt:lpstr>
      <vt:lpstr>Concrètement</vt:lpstr>
      <vt:lpstr> Travail collaboratif Dans le cadre de ton développement personnel, ce formulaire a pour but de t’aider, chaque année, à recenser  l’ensemble de ton travail collaboratif. Il servira aussi de base à sa validation par la direction ainsi qu’au contrôle exigé par la FWB. NOM :                                                                 PRENOM :                                                               Année scolaire : 2021 - 2022</vt:lpstr>
      <vt:lpstr>Epreuves externes non certificatives</vt:lpstr>
      <vt:lpstr>Rentrée des élèves</vt:lpstr>
      <vt:lpstr>Les éducateurs : qui fait quoi?</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 du 1er septembre 2020</dc:title>
  <dc:creator>Direction Campus Saint-Jean</dc:creator>
  <cp:lastModifiedBy>Direction Campus Saint-Jean</cp:lastModifiedBy>
  <cp:revision>3</cp:revision>
  <cp:lastPrinted>2021-09-01T07:40:58Z</cp:lastPrinted>
  <dcterms:created xsi:type="dcterms:W3CDTF">2020-08-29T18:44:53Z</dcterms:created>
  <dcterms:modified xsi:type="dcterms:W3CDTF">2021-09-02T05:17:22Z</dcterms:modified>
</cp:coreProperties>
</file>