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57" r:id="rId3"/>
    <p:sldId id="258" r:id="rId4"/>
    <p:sldId id="259" r:id="rId5"/>
    <p:sldId id="262" r:id="rId6"/>
    <p:sldId id="260" r:id="rId7"/>
    <p:sldId id="263" r:id="rId8"/>
    <p:sldId id="261"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E7F1F2E-68AA-4673-9DE7-B564BFA0444F}" type="datetimeFigureOut">
              <a:rPr lang="fr-BE" smtClean="0"/>
              <a:pPr/>
              <a:t>3/10/2017</a:t>
            </a:fld>
            <a:endParaRPr lang="fr-BE"/>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3A2AB2-CFD6-4470-B198-BA9AAD57C7CB}" type="slidenum">
              <a:rPr lang="fr-BE" smtClean="0"/>
              <a:pPr/>
              <a:t>‹N°›</a:t>
            </a:fld>
            <a:endParaRPr lang="fr-B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1546424E-1694-4B82-B7F6-C2CBFC5DD9B0}" type="datetimeFigureOut">
              <a:rPr lang="fr-BE" smtClean="0"/>
              <a:pPr/>
              <a:t>3/10/2017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1546424E-1694-4B82-B7F6-C2CBFC5DD9B0}" type="datetimeFigureOut">
              <a:rPr lang="fr-BE" smtClean="0"/>
              <a:pPr/>
              <a:t>3/10/2017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1546424E-1694-4B82-B7F6-C2CBFC5DD9B0}" type="datetimeFigureOut">
              <a:rPr lang="fr-BE" smtClean="0"/>
              <a:pPr/>
              <a:t>3/10/2017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1546424E-1694-4B82-B7F6-C2CBFC5DD9B0}" type="datetimeFigureOut">
              <a:rPr lang="fr-BE" smtClean="0"/>
              <a:pPr/>
              <a:t>3/10/2017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546424E-1694-4B82-B7F6-C2CBFC5DD9B0}" type="datetimeFigureOut">
              <a:rPr lang="fr-BE" smtClean="0"/>
              <a:pPr/>
              <a:t>3/10/2017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1546424E-1694-4B82-B7F6-C2CBFC5DD9B0}" type="datetimeFigureOut">
              <a:rPr lang="fr-BE" smtClean="0"/>
              <a:pPr/>
              <a:t>3/10/2017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1546424E-1694-4B82-B7F6-C2CBFC5DD9B0}" type="datetimeFigureOut">
              <a:rPr lang="fr-BE" smtClean="0"/>
              <a:pPr/>
              <a:t>3/10/2017</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1546424E-1694-4B82-B7F6-C2CBFC5DD9B0}" type="datetimeFigureOut">
              <a:rPr lang="fr-BE" smtClean="0"/>
              <a:pPr/>
              <a:t>3/10/2017</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546424E-1694-4B82-B7F6-C2CBFC5DD9B0}" type="datetimeFigureOut">
              <a:rPr lang="fr-BE" smtClean="0"/>
              <a:pPr/>
              <a:t>3/10/2017</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546424E-1694-4B82-B7F6-C2CBFC5DD9B0}" type="datetimeFigureOut">
              <a:rPr lang="fr-BE" smtClean="0"/>
              <a:pPr/>
              <a:t>3/10/2017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546424E-1694-4B82-B7F6-C2CBFC5DD9B0}" type="datetimeFigureOut">
              <a:rPr lang="fr-BE" smtClean="0"/>
              <a:pPr/>
              <a:t>3/10/2017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5FBEF5D1-B255-4929-99F1-FE9CECE330F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6424E-1694-4B82-B7F6-C2CBFC5DD9B0}" type="datetimeFigureOut">
              <a:rPr lang="fr-BE" smtClean="0"/>
              <a:pPr/>
              <a:t>3/10/2017</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EF5D1-B255-4929-99F1-FE9CECE330F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908720"/>
            <a:ext cx="7772400" cy="1470025"/>
          </a:xfrm>
        </p:spPr>
        <p:txBody>
          <a:bodyPr/>
          <a:lstStyle/>
          <a:p>
            <a:r>
              <a:rPr lang="fr-BE" dirty="0" smtClean="0"/>
              <a:t>Rhétos 2017-2018</a:t>
            </a:r>
            <a:endParaRPr lang="fr-BE" dirty="0"/>
          </a:p>
        </p:txBody>
      </p:sp>
      <p:sp>
        <p:nvSpPr>
          <p:cNvPr id="3" name="Sous-titre 2"/>
          <p:cNvSpPr>
            <a:spLocks noGrp="1"/>
          </p:cNvSpPr>
          <p:nvPr>
            <p:ph type="subTitle" idx="1"/>
          </p:nvPr>
        </p:nvSpPr>
        <p:spPr>
          <a:xfrm>
            <a:off x="1331640" y="3140968"/>
            <a:ext cx="6400800" cy="2232248"/>
          </a:xfrm>
        </p:spPr>
        <p:txBody>
          <a:bodyPr>
            <a:normAutofit fontScale="77500" lnSpcReduction="20000"/>
          </a:bodyPr>
          <a:lstStyle/>
          <a:p>
            <a:r>
              <a:rPr lang="fr-BE" sz="6400" dirty="0" smtClean="0">
                <a:solidFill>
                  <a:schemeClr val="tx1"/>
                </a:solidFill>
              </a:rPr>
              <a:t>Nouvel organe: </a:t>
            </a:r>
          </a:p>
          <a:p>
            <a:endParaRPr lang="fr-BE" sz="4000" dirty="0" smtClean="0">
              <a:solidFill>
                <a:schemeClr val="tx1"/>
              </a:solidFill>
            </a:endParaRPr>
          </a:p>
          <a:p>
            <a:r>
              <a:rPr lang="fr-BE" sz="7700" b="1" dirty="0" smtClean="0">
                <a:solidFill>
                  <a:srgbClr val="FF0000"/>
                </a:solidFill>
              </a:rPr>
              <a:t>LE COMITÉ </a:t>
            </a:r>
            <a:r>
              <a:rPr lang="fr-BE" sz="7700" b="1" dirty="0" smtClean="0">
                <a:solidFill>
                  <a:srgbClr val="FF0000"/>
                </a:solidFill>
              </a:rPr>
              <a:t>RHÉTO</a:t>
            </a:r>
            <a:endParaRPr lang="fr-BE" sz="7700"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66130"/>
          </a:xfrm>
        </p:spPr>
        <p:txBody>
          <a:bodyPr/>
          <a:lstStyle/>
          <a:p>
            <a:r>
              <a:rPr lang="fr-BE" b="1" dirty="0" smtClean="0"/>
              <a:t>Fonctions du comité rhétos</a:t>
            </a:r>
            <a:endParaRPr lang="fr-BE" b="1" dirty="0"/>
          </a:p>
        </p:txBody>
      </p:sp>
      <p:sp>
        <p:nvSpPr>
          <p:cNvPr id="3" name="Espace réservé du contenu 2"/>
          <p:cNvSpPr>
            <a:spLocks noGrp="1"/>
          </p:cNvSpPr>
          <p:nvPr>
            <p:ph idx="1"/>
          </p:nvPr>
        </p:nvSpPr>
        <p:spPr>
          <a:xfrm>
            <a:off x="457200" y="1196752"/>
            <a:ext cx="8229600" cy="5256584"/>
          </a:xfrm>
        </p:spPr>
        <p:txBody>
          <a:bodyPr anchor="ctr">
            <a:normAutofit/>
          </a:bodyPr>
          <a:lstStyle/>
          <a:p>
            <a:pPr>
              <a:buNone/>
            </a:pPr>
            <a:endParaRPr lang="fr-BE" dirty="0" smtClean="0"/>
          </a:p>
          <a:p>
            <a:pPr>
              <a:buNone/>
            </a:pPr>
            <a:endParaRPr lang="fr-BE" dirty="0" smtClean="0"/>
          </a:p>
          <a:p>
            <a:pPr algn="ctr">
              <a:buNone/>
            </a:pPr>
            <a:endParaRPr lang="fr-BE" sz="3400" dirty="0" smtClean="0"/>
          </a:p>
          <a:p>
            <a:pPr algn="ctr">
              <a:buNone/>
            </a:pPr>
            <a:r>
              <a:rPr lang="fr-BE" sz="3400" dirty="0" smtClean="0"/>
              <a:t>Le </a:t>
            </a:r>
            <a:r>
              <a:rPr lang="fr-BE" sz="3400" dirty="0" smtClean="0"/>
              <a:t>rôle du comité est d’organiser des </a:t>
            </a:r>
            <a:r>
              <a:rPr lang="fr-BE" sz="3400" b="1" dirty="0" smtClean="0"/>
              <a:t>activités lucratives </a:t>
            </a:r>
            <a:r>
              <a:rPr lang="fr-BE" sz="3400" dirty="0" smtClean="0"/>
              <a:t>destinées à réduire </a:t>
            </a:r>
            <a:r>
              <a:rPr lang="fr-BE" sz="3400" dirty="0" smtClean="0"/>
              <a:t>le coût du voyage de fin d’études et </a:t>
            </a:r>
            <a:r>
              <a:rPr lang="fr-BE" sz="3400" b="1" dirty="0" smtClean="0"/>
              <a:t>ludiques</a:t>
            </a:r>
            <a:r>
              <a:rPr lang="fr-BE" sz="3400" dirty="0" smtClean="0"/>
              <a:t> pour construire une </a:t>
            </a:r>
            <a:r>
              <a:rPr lang="fr-BE" sz="3400" b="1" dirty="0" smtClean="0"/>
              <a:t>dynamique positive </a:t>
            </a:r>
            <a:r>
              <a:rPr lang="fr-BE" sz="3400" dirty="0" smtClean="0"/>
              <a:t>entre les </a:t>
            </a:r>
            <a:r>
              <a:rPr lang="fr-BE" sz="3400" dirty="0" smtClean="0"/>
              <a:t>rhétos.</a:t>
            </a:r>
            <a:endParaRPr lang="fr-BE" sz="3400" dirty="0" smtClean="0"/>
          </a:p>
          <a:p>
            <a:pPr>
              <a:buNone/>
            </a:pPr>
            <a:endParaRPr lang="fr-BE" sz="3300" dirty="0" smtClean="0"/>
          </a:p>
          <a:p>
            <a:pPr>
              <a:buNone/>
            </a:pPr>
            <a:endParaRPr lang="fr-BE" sz="3300" dirty="0" smtClean="0"/>
          </a:p>
          <a:p>
            <a:pPr>
              <a:buNone/>
            </a:pPr>
            <a:endParaRPr lang="fr-BE" sz="3300" dirty="0"/>
          </a:p>
          <a:p>
            <a:pPr>
              <a:buNone/>
            </a:pPr>
            <a:endParaRPr lang="fr-BE" dirty="0"/>
          </a:p>
          <a:p>
            <a:endParaRPr lang="fr-B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b="1" dirty="0" smtClean="0"/>
              <a:t>Composition du comité rhétos</a:t>
            </a:r>
            <a:endParaRPr lang="fr-BE" b="1" dirty="0"/>
          </a:p>
        </p:txBody>
      </p:sp>
      <p:sp>
        <p:nvSpPr>
          <p:cNvPr id="3" name="Espace réservé du contenu 2"/>
          <p:cNvSpPr>
            <a:spLocks noGrp="1"/>
          </p:cNvSpPr>
          <p:nvPr>
            <p:ph idx="1"/>
          </p:nvPr>
        </p:nvSpPr>
        <p:spPr/>
        <p:txBody>
          <a:bodyPr>
            <a:normAutofit lnSpcReduction="10000"/>
          </a:bodyPr>
          <a:lstStyle/>
          <a:p>
            <a:r>
              <a:rPr lang="fr-BE" dirty="0" smtClean="0"/>
              <a:t>Le comité est composé:</a:t>
            </a:r>
          </a:p>
          <a:p>
            <a:pPr>
              <a:buNone/>
            </a:pPr>
            <a:endParaRPr lang="fr-BE" dirty="0" smtClean="0"/>
          </a:p>
          <a:p>
            <a:pPr lvl="2">
              <a:buFont typeface="Courier New" pitchFamily="49" charset="0"/>
              <a:buChar char="o"/>
            </a:pPr>
            <a:r>
              <a:rPr lang="fr-BE" sz="3600" dirty="0" smtClean="0"/>
              <a:t> D’un(e) président(e)</a:t>
            </a:r>
          </a:p>
          <a:p>
            <a:pPr lvl="2">
              <a:buFont typeface="Courier New" pitchFamily="49" charset="0"/>
              <a:buChar char="o"/>
            </a:pPr>
            <a:r>
              <a:rPr lang="fr-BE" sz="3600" dirty="0" smtClean="0"/>
              <a:t> D’un(e) secrétaire</a:t>
            </a:r>
          </a:p>
          <a:p>
            <a:pPr lvl="2">
              <a:buFont typeface="Courier New" pitchFamily="49" charset="0"/>
              <a:buChar char="o"/>
            </a:pPr>
            <a:r>
              <a:rPr lang="fr-BE" sz="3600" dirty="0" smtClean="0"/>
              <a:t> D’un(e) trésorier(e)</a:t>
            </a:r>
          </a:p>
          <a:p>
            <a:pPr lvl="2">
              <a:buNone/>
            </a:pPr>
            <a:endParaRPr lang="fr-BE" sz="4400" dirty="0"/>
          </a:p>
          <a:p>
            <a:pPr lvl="1">
              <a:buNone/>
            </a:pPr>
            <a:r>
              <a:rPr lang="fr-BE" sz="2600" dirty="0" smtClean="0"/>
              <a:t>Le comité est encadré par le professeur coordinateur des voyages</a:t>
            </a:r>
            <a:endParaRPr lang="fr-BE"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 La président(e)</a:t>
            </a:r>
            <a:endParaRPr lang="fr-BE" dirty="0"/>
          </a:p>
        </p:txBody>
      </p:sp>
      <p:sp>
        <p:nvSpPr>
          <p:cNvPr id="3" name="Espace réservé du contenu 2"/>
          <p:cNvSpPr>
            <a:spLocks noGrp="1"/>
          </p:cNvSpPr>
          <p:nvPr>
            <p:ph idx="1"/>
          </p:nvPr>
        </p:nvSpPr>
        <p:spPr/>
        <p:txBody>
          <a:bodyPr/>
          <a:lstStyle/>
          <a:p>
            <a:r>
              <a:rPr lang="fr-BE" dirty="0" smtClean="0"/>
              <a:t>Elu(e) au suffrage universel à deux tours</a:t>
            </a:r>
          </a:p>
          <a:p>
            <a:pPr lvl="1">
              <a:buNone/>
            </a:pPr>
            <a:r>
              <a:rPr lang="fr-BE" dirty="0" smtClean="0">
                <a:sym typeface="Wingdings" pitchFamily="2" charset="2"/>
              </a:rPr>
              <a:t>  pour être élu dès le premier tour, le candidat devra récolter plus de 50% des voix. Si ce n’est pas le cas, un deuxième tour est organisé une semaine plus tard et opposera les deux candidats ayant reçus le plus de votes au premier tour.</a:t>
            </a:r>
          </a:p>
          <a:p>
            <a:pPr lvl="1">
              <a:buNone/>
            </a:pPr>
            <a:r>
              <a:rPr lang="fr-BE" dirty="0" smtClean="0">
                <a:sym typeface="Wingdings" pitchFamily="2" charset="2"/>
              </a:rPr>
              <a:t> Les candidats-présidents devront être porteur d’un projet et en faire la campagne auprès des autres élèves</a:t>
            </a:r>
          </a:p>
          <a:p>
            <a:pPr lvl="1">
              <a:buNone/>
            </a:pPr>
            <a:endParaRPr lang="fr-BE" dirty="0">
              <a:sym typeface="Wingdings" pitchFamily="2" charset="2"/>
            </a:endParaRPr>
          </a:p>
          <a:p>
            <a:pPr lvl="1">
              <a:buNone/>
            </a:pPr>
            <a:endParaRPr lang="fr-B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Fonction du / de la </a:t>
            </a:r>
            <a:r>
              <a:rPr lang="fr-BE" b="1" dirty="0" smtClean="0"/>
              <a:t>président(e)</a:t>
            </a:r>
            <a:endParaRPr lang="fr-BE" b="1" dirty="0"/>
          </a:p>
        </p:txBody>
      </p:sp>
      <p:sp>
        <p:nvSpPr>
          <p:cNvPr id="3" name="Espace réservé du contenu 2"/>
          <p:cNvSpPr>
            <a:spLocks noGrp="1"/>
          </p:cNvSpPr>
          <p:nvPr>
            <p:ph idx="1"/>
          </p:nvPr>
        </p:nvSpPr>
        <p:spPr/>
        <p:txBody>
          <a:bodyPr>
            <a:normAutofit/>
          </a:bodyPr>
          <a:lstStyle/>
          <a:p>
            <a:pPr>
              <a:buNone/>
            </a:pPr>
            <a:r>
              <a:rPr lang="fr-BE" dirty="0" smtClean="0"/>
              <a:t>Le/la président(e) sera la personne qui prendra les mesures nécessaires au bon déroulement des activités. Il/elle sera responsable de la coordination, de la communication et de la bonne organisation de ces dernières.</a:t>
            </a:r>
          </a:p>
          <a:p>
            <a:pPr>
              <a:buNone/>
            </a:pPr>
            <a:r>
              <a:rPr lang="fr-BE" dirty="0" smtClean="0"/>
              <a:t>Il/elle à le pouvoir d’initiative.</a:t>
            </a:r>
          </a:p>
          <a:p>
            <a:pPr>
              <a:buNone/>
            </a:pPr>
            <a:r>
              <a:rPr lang="fr-BE" dirty="0" smtClean="0"/>
              <a:t>Il/elle sera en contact permanent avec le professeur coordinateur.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 La secrétaire</a:t>
            </a:r>
            <a:endParaRPr lang="fr-BE" dirty="0"/>
          </a:p>
        </p:txBody>
      </p:sp>
      <p:sp>
        <p:nvSpPr>
          <p:cNvPr id="3" name="Espace réservé du contenu 2"/>
          <p:cNvSpPr>
            <a:spLocks noGrp="1"/>
          </p:cNvSpPr>
          <p:nvPr>
            <p:ph idx="1"/>
          </p:nvPr>
        </p:nvSpPr>
        <p:spPr/>
        <p:txBody>
          <a:bodyPr/>
          <a:lstStyle/>
          <a:p>
            <a:r>
              <a:rPr lang="fr-BE" dirty="0" smtClean="0"/>
              <a:t>Elu(e) au suffrage universel majoritaire</a:t>
            </a:r>
          </a:p>
          <a:p>
            <a:pPr>
              <a:buNone/>
            </a:pPr>
            <a:r>
              <a:rPr lang="fr-BE" dirty="0" smtClean="0">
                <a:sym typeface="Wingdings" pitchFamily="2" charset="2"/>
              </a:rPr>
              <a:t>  le / la candidat(e) élu(e) est celui/celle ayant reçu le plus de voix</a:t>
            </a:r>
          </a:p>
          <a:p>
            <a:pPr>
              <a:buNone/>
            </a:pPr>
            <a:endParaRPr lang="fr-BE" dirty="0">
              <a:sym typeface="Wingdings" pitchFamily="2" charset="2"/>
            </a:endParaRPr>
          </a:p>
          <a:p>
            <a:pPr>
              <a:buNone/>
            </a:pPr>
            <a:r>
              <a:rPr lang="fr-BE" dirty="0" smtClean="0">
                <a:sym typeface="Wingdings" pitchFamily="2" charset="2"/>
              </a:rPr>
              <a:t>Ce poste est réservé à un(e) élève de </a:t>
            </a:r>
            <a:r>
              <a:rPr lang="fr-BE" b="1" dirty="0" smtClean="0">
                <a:sym typeface="Wingdings" pitchFamily="2" charset="2"/>
              </a:rPr>
              <a:t>6TQ</a:t>
            </a:r>
            <a:r>
              <a:rPr lang="fr-BE" dirty="0" smtClean="0">
                <a:sym typeface="Wingdings" pitchFamily="2" charset="2"/>
              </a:rPr>
              <a:t>.</a:t>
            </a:r>
            <a:endParaRPr lang="fr-B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Fonction du / de la </a:t>
            </a:r>
            <a:r>
              <a:rPr lang="fr-BE" b="1" dirty="0" smtClean="0"/>
              <a:t>secrétaire</a:t>
            </a:r>
            <a:endParaRPr lang="fr-BE" b="1" dirty="0"/>
          </a:p>
        </p:txBody>
      </p:sp>
      <p:sp>
        <p:nvSpPr>
          <p:cNvPr id="3" name="Espace réservé du contenu 2"/>
          <p:cNvSpPr>
            <a:spLocks noGrp="1"/>
          </p:cNvSpPr>
          <p:nvPr>
            <p:ph idx="1"/>
          </p:nvPr>
        </p:nvSpPr>
        <p:spPr/>
        <p:txBody>
          <a:bodyPr/>
          <a:lstStyle/>
          <a:p>
            <a:r>
              <a:rPr lang="fr-BE" dirty="0" smtClean="0"/>
              <a:t>Le / la secrétaire sera en charge de rédiger les procès-verbaux des réunions du comité rhétos</a:t>
            </a:r>
          </a:p>
          <a:p>
            <a:r>
              <a:rPr lang="fr-BE" dirty="0" smtClean="0"/>
              <a:t>Il/elle devra rédiger les courriers/ emails / invitations (souper des anciens) / demande de devis / etc.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 La trésorier(e)</a:t>
            </a:r>
            <a:endParaRPr lang="fr-BE" dirty="0"/>
          </a:p>
        </p:txBody>
      </p:sp>
      <p:sp>
        <p:nvSpPr>
          <p:cNvPr id="3" name="Espace réservé du contenu 2"/>
          <p:cNvSpPr>
            <a:spLocks noGrp="1"/>
          </p:cNvSpPr>
          <p:nvPr>
            <p:ph idx="1"/>
          </p:nvPr>
        </p:nvSpPr>
        <p:spPr/>
        <p:txBody>
          <a:bodyPr/>
          <a:lstStyle/>
          <a:p>
            <a:r>
              <a:rPr lang="fr-BE" dirty="0" smtClean="0"/>
              <a:t>Elu(e) au suffrage universel majoritaire</a:t>
            </a:r>
          </a:p>
          <a:p>
            <a:pPr lvl="1">
              <a:buNone/>
            </a:pPr>
            <a:r>
              <a:rPr lang="fr-BE" dirty="0" smtClean="0">
                <a:sym typeface="Wingdings" pitchFamily="2" charset="2"/>
              </a:rPr>
              <a:t> le/la candidat(e) élu(e) est celui/celle ayant reçu le plus de voix</a:t>
            </a:r>
            <a:endParaRPr lang="fr-B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Fonction du / de </a:t>
            </a:r>
            <a:r>
              <a:rPr lang="fr-BE" b="1" dirty="0" smtClean="0"/>
              <a:t>la trésorier(e)</a:t>
            </a:r>
            <a:endParaRPr lang="fr-BE" b="1" dirty="0"/>
          </a:p>
        </p:txBody>
      </p:sp>
      <p:sp>
        <p:nvSpPr>
          <p:cNvPr id="3" name="Espace réservé du contenu 2"/>
          <p:cNvSpPr>
            <a:spLocks noGrp="1"/>
          </p:cNvSpPr>
          <p:nvPr>
            <p:ph idx="1"/>
          </p:nvPr>
        </p:nvSpPr>
        <p:spPr/>
        <p:txBody>
          <a:bodyPr/>
          <a:lstStyle/>
          <a:p>
            <a:r>
              <a:rPr lang="fr-BE" dirty="0" smtClean="0"/>
              <a:t>Le/la trésorier(e) sera la personne responsable des finances du comité rhétos. </a:t>
            </a:r>
          </a:p>
          <a:p>
            <a:r>
              <a:rPr lang="fr-BE" dirty="0" smtClean="0"/>
              <a:t>Il/elle devra gérer </a:t>
            </a:r>
            <a:r>
              <a:rPr lang="fr-BE" dirty="0" smtClean="0"/>
              <a:t>l’argent, </a:t>
            </a:r>
            <a:r>
              <a:rPr lang="fr-BE" dirty="0" smtClean="0"/>
              <a:t>veiller à </a:t>
            </a:r>
            <a:r>
              <a:rPr lang="fr-BE" dirty="0" smtClean="0"/>
              <a:t>sa </a:t>
            </a:r>
            <a:r>
              <a:rPr lang="fr-BE" dirty="0" smtClean="0"/>
              <a:t>bonne </a:t>
            </a:r>
            <a:r>
              <a:rPr lang="fr-BE" dirty="0" smtClean="0"/>
              <a:t>utilisation.</a:t>
            </a:r>
            <a:endParaRPr lang="fr-BE" dirty="0" smtClean="0"/>
          </a:p>
          <a:p>
            <a:r>
              <a:rPr lang="fr-BE" dirty="0" smtClean="0"/>
              <a:t>Il/elle sera en contact régulier avec l’économe de l’école, </a:t>
            </a:r>
            <a:r>
              <a:rPr lang="fr-BE" dirty="0" err="1" smtClean="0"/>
              <a:t>Jamila</a:t>
            </a:r>
            <a:r>
              <a:rPr lang="fr-BE" dirty="0" smtClean="0"/>
              <a:t> </a:t>
            </a:r>
            <a:r>
              <a:rPr lang="fr-BE" dirty="0" err="1" smtClean="0"/>
              <a:t>Bujarta</a:t>
            </a:r>
            <a:r>
              <a:rPr lang="fr-BE" dirty="0" smtClean="0"/>
              <a:t>.</a:t>
            </a:r>
            <a:endParaRPr lang="fr-B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11604</TotalTime>
  <Words>366</Words>
  <Application>Microsoft Office PowerPoint</Application>
  <PresentationFormat>Affichage à l'écran (4:3)</PresentationFormat>
  <Paragraphs>43</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Rhétos 2017-2018</vt:lpstr>
      <vt:lpstr>Fonctions du comité rhétos</vt:lpstr>
      <vt:lpstr>Composition du comité rhétos</vt:lpstr>
      <vt:lpstr>Le / La président(e)</vt:lpstr>
      <vt:lpstr>Fonction du / de la président(e)</vt:lpstr>
      <vt:lpstr>Le / La secrétaire</vt:lpstr>
      <vt:lpstr>Fonction du / de la secrétaire</vt:lpstr>
      <vt:lpstr>Le / La trésorier(e)</vt:lpstr>
      <vt:lpstr>Fonction du / de la trésorier(e)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Rhétos 2017-2018</dc:title>
  <dc:creator>Marc</dc:creator>
  <cp:lastModifiedBy>Marc</cp:lastModifiedBy>
  <cp:revision>34</cp:revision>
  <dcterms:created xsi:type="dcterms:W3CDTF">2017-05-20T11:18:06Z</dcterms:created>
  <dcterms:modified xsi:type="dcterms:W3CDTF">2017-10-03T12:23:51Z</dcterms:modified>
</cp:coreProperties>
</file>